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</p:sldMasterIdLst>
  <p:sldIdLst>
    <p:sldId id="256" r:id="rId2"/>
    <p:sldId id="266" r:id="rId3"/>
    <p:sldId id="262" r:id="rId4"/>
    <p:sldId id="264" r:id="rId5"/>
    <p:sldId id="265" r:id="rId6"/>
    <p:sldId id="271" r:id="rId7"/>
    <p:sldId id="268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3A862-D896-4364-9A8C-B164CA25D0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90EE93-47EE-4DB7-8072-3B39ABBC22FE}">
      <dgm:prSet/>
      <dgm:spPr/>
      <dgm:t>
        <a:bodyPr/>
        <a:lstStyle/>
        <a:p>
          <a:r>
            <a:rPr lang="ru-RU" dirty="0"/>
            <a:t>Молодые учителя (педагогический стаж до 5 лет)</a:t>
          </a:r>
        </a:p>
      </dgm:t>
    </dgm:pt>
    <dgm:pt modelId="{2D0FA231-803D-4A74-A6DE-DCEA97A10788}" type="parTrans" cxnId="{7A9F9B75-42DA-47D6-9017-10B6BAA1E3B1}">
      <dgm:prSet/>
      <dgm:spPr/>
      <dgm:t>
        <a:bodyPr/>
        <a:lstStyle/>
        <a:p>
          <a:endParaRPr lang="ru-RU"/>
        </a:p>
      </dgm:t>
    </dgm:pt>
    <dgm:pt modelId="{AD22D4A6-BDFA-4BB8-B808-8F82F71BCB80}" type="sibTrans" cxnId="{7A9F9B75-42DA-47D6-9017-10B6BAA1E3B1}">
      <dgm:prSet/>
      <dgm:spPr/>
      <dgm:t>
        <a:bodyPr/>
        <a:lstStyle/>
        <a:p>
          <a:endParaRPr lang="ru-RU"/>
        </a:p>
      </dgm:t>
    </dgm:pt>
    <dgm:pt modelId="{A8977923-70D9-4A34-BECC-5A8107ADC673}">
      <dgm:prSet/>
      <dgm:spPr/>
      <dgm:t>
        <a:bodyPr/>
        <a:lstStyle/>
        <a:p>
          <a:r>
            <a:rPr lang="ru-RU" dirty="0"/>
            <a:t>Педагоги-наставники молодых учителей</a:t>
          </a:r>
        </a:p>
      </dgm:t>
    </dgm:pt>
    <dgm:pt modelId="{DAD5AD05-8270-486B-AC1A-6D27772301DB}" type="parTrans" cxnId="{1E7BF77A-D756-4CA2-9511-2B17464B3F53}">
      <dgm:prSet/>
      <dgm:spPr/>
      <dgm:t>
        <a:bodyPr/>
        <a:lstStyle/>
        <a:p>
          <a:endParaRPr lang="ru-RU"/>
        </a:p>
      </dgm:t>
    </dgm:pt>
    <dgm:pt modelId="{84A2D70A-3098-4603-A395-182EE9A68D79}" type="sibTrans" cxnId="{1E7BF77A-D756-4CA2-9511-2B17464B3F53}">
      <dgm:prSet/>
      <dgm:spPr/>
      <dgm:t>
        <a:bodyPr/>
        <a:lstStyle/>
        <a:p>
          <a:endParaRPr lang="ru-RU"/>
        </a:p>
      </dgm:t>
    </dgm:pt>
    <dgm:pt modelId="{72B96BC6-D51E-49FF-8392-125C96D7C6CE}" type="pres">
      <dgm:prSet presAssocID="{7643A862-D896-4364-9A8C-B164CA25D087}" presName="linear" presStyleCnt="0">
        <dgm:presLayoutVars>
          <dgm:animLvl val="lvl"/>
          <dgm:resizeHandles val="exact"/>
        </dgm:presLayoutVars>
      </dgm:prSet>
      <dgm:spPr/>
    </dgm:pt>
    <dgm:pt modelId="{DF5EE8D7-A9EE-448E-B56B-3DF6986D6231}" type="pres">
      <dgm:prSet presAssocID="{E990EE93-47EE-4DB7-8072-3B39ABBC22F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3A27C06-31C7-41D7-99B4-43925E173930}" type="pres">
      <dgm:prSet presAssocID="{AD22D4A6-BDFA-4BB8-B808-8F82F71BCB80}" presName="spacer" presStyleCnt="0"/>
      <dgm:spPr/>
    </dgm:pt>
    <dgm:pt modelId="{519AEA70-97A0-435B-A9F1-5CFDDC896F48}" type="pres">
      <dgm:prSet presAssocID="{A8977923-70D9-4A34-BECC-5A8107ADC67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230D751-E119-4611-80DF-598895383210}" type="presOf" srcId="{A8977923-70D9-4A34-BECC-5A8107ADC673}" destId="{519AEA70-97A0-435B-A9F1-5CFDDC896F48}" srcOrd="0" destOrd="0" presId="urn:microsoft.com/office/officeart/2005/8/layout/vList2"/>
    <dgm:cxn modelId="{7A9F9B75-42DA-47D6-9017-10B6BAA1E3B1}" srcId="{7643A862-D896-4364-9A8C-B164CA25D087}" destId="{E990EE93-47EE-4DB7-8072-3B39ABBC22FE}" srcOrd="0" destOrd="0" parTransId="{2D0FA231-803D-4A74-A6DE-DCEA97A10788}" sibTransId="{AD22D4A6-BDFA-4BB8-B808-8F82F71BCB80}"/>
    <dgm:cxn modelId="{1E7BF77A-D756-4CA2-9511-2B17464B3F53}" srcId="{7643A862-D896-4364-9A8C-B164CA25D087}" destId="{A8977923-70D9-4A34-BECC-5A8107ADC673}" srcOrd="1" destOrd="0" parTransId="{DAD5AD05-8270-486B-AC1A-6D27772301DB}" sibTransId="{84A2D70A-3098-4603-A395-182EE9A68D79}"/>
    <dgm:cxn modelId="{D8E26A8F-827B-4F79-B0C0-C1BCF3FC753E}" type="presOf" srcId="{E990EE93-47EE-4DB7-8072-3B39ABBC22FE}" destId="{DF5EE8D7-A9EE-448E-B56B-3DF6986D6231}" srcOrd="0" destOrd="0" presId="urn:microsoft.com/office/officeart/2005/8/layout/vList2"/>
    <dgm:cxn modelId="{635AD6CE-1D1F-434E-A8A6-4D9CC114FB0A}" type="presOf" srcId="{7643A862-D896-4364-9A8C-B164CA25D087}" destId="{72B96BC6-D51E-49FF-8392-125C96D7C6CE}" srcOrd="0" destOrd="0" presId="urn:microsoft.com/office/officeart/2005/8/layout/vList2"/>
    <dgm:cxn modelId="{43106610-D4D8-4116-855A-D935FCA6D097}" type="presParOf" srcId="{72B96BC6-D51E-49FF-8392-125C96D7C6CE}" destId="{DF5EE8D7-A9EE-448E-B56B-3DF6986D6231}" srcOrd="0" destOrd="0" presId="urn:microsoft.com/office/officeart/2005/8/layout/vList2"/>
    <dgm:cxn modelId="{24CC3EE1-E4C5-45B1-8766-A37B4DE9A1AE}" type="presParOf" srcId="{72B96BC6-D51E-49FF-8392-125C96D7C6CE}" destId="{63A27C06-31C7-41D7-99B4-43925E173930}" srcOrd="1" destOrd="0" presId="urn:microsoft.com/office/officeart/2005/8/layout/vList2"/>
    <dgm:cxn modelId="{3B549696-6000-40DE-8940-CB0B5A449DC8}" type="presParOf" srcId="{72B96BC6-D51E-49FF-8392-125C96D7C6CE}" destId="{519AEA70-97A0-435B-A9F1-5CFDDC896F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CCBA34-46F5-47F1-B4C6-38ED1A669BB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4079BC-2CCF-470B-B222-CC405078AE6A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/>
            <a:t>Банк актуальных педагогических практик по сопровождению молодых учителей 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BBD1695E-D0DB-4BA3-A86E-D17D652AEBB1}" type="parTrans" cxnId="{87040839-84AE-4DE2-B074-9A6E6919AA9E}">
      <dgm:prSet/>
      <dgm:spPr/>
      <dgm:t>
        <a:bodyPr/>
        <a:lstStyle/>
        <a:p>
          <a:endParaRPr lang="ru-RU"/>
        </a:p>
      </dgm:t>
    </dgm:pt>
    <dgm:pt modelId="{4B20FE9F-4974-4CE4-9D50-A55CDC659286}" type="sibTrans" cxnId="{87040839-84AE-4DE2-B074-9A6E6919AA9E}">
      <dgm:prSet/>
      <dgm:spPr/>
      <dgm:t>
        <a:bodyPr/>
        <a:lstStyle/>
        <a:p>
          <a:endParaRPr lang="ru-RU"/>
        </a:p>
      </dgm:t>
    </dgm:pt>
    <dgm:pt modelId="{520F01FF-E649-4499-9D4C-55FFC1AF30DD}">
      <dgm:prSet/>
      <dgm:spPr/>
      <dgm:t>
        <a:bodyPr/>
        <a:lstStyle/>
        <a:p>
          <a:r>
            <a:rPr lang="ru-RU" b="1" dirty="0"/>
            <a:t>Эффективная модель сопровождения процесса профессионального становления молодых педагогов</a:t>
          </a:r>
        </a:p>
      </dgm:t>
    </dgm:pt>
    <dgm:pt modelId="{A4C1E31C-9E40-45FF-804C-D599E4474CF1}" type="parTrans" cxnId="{6D8110E5-4B8F-46B2-B034-523A5F3BC587}">
      <dgm:prSet/>
      <dgm:spPr/>
      <dgm:t>
        <a:bodyPr/>
        <a:lstStyle/>
        <a:p>
          <a:endParaRPr lang="ru-RU"/>
        </a:p>
      </dgm:t>
    </dgm:pt>
    <dgm:pt modelId="{D80C4C14-C342-4F73-89B3-BC13E51BE3FF}" type="sibTrans" cxnId="{6D8110E5-4B8F-46B2-B034-523A5F3BC587}">
      <dgm:prSet/>
      <dgm:spPr/>
      <dgm:t>
        <a:bodyPr/>
        <a:lstStyle/>
        <a:p>
          <a:endParaRPr lang="ru-RU"/>
        </a:p>
      </dgm:t>
    </dgm:pt>
    <dgm:pt modelId="{81866087-3BC7-4CAD-BC43-A05A38AAC2A7}">
      <dgm:prSet/>
      <dgm:spPr/>
      <dgm:t>
        <a:bodyPr/>
        <a:lstStyle/>
        <a:p>
          <a:r>
            <a:rPr lang="ru-RU" b="1" dirty="0"/>
            <a:t>Методические рекомендации по организации наставничества в образовательных организациях</a:t>
          </a:r>
        </a:p>
      </dgm:t>
    </dgm:pt>
    <dgm:pt modelId="{03C6C9A1-576B-4A8C-96FF-42A9343AA9F6}" type="parTrans" cxnId="{A3A4B01D-2EEF-4FFD-B974-EB9B518EF610}">
      <dgm:prSet/>
      <dgm:spPr/>
      <dgm:t>
        <a:bodyPr/>
        <a:lstStyle/>
        <a:p>
          <a:endParaRPr lang="ru-RU"/>
        </a:p>
      </dgm:t>
    </dgm:pt>
    <dgm:pt modelId="{E0B9E1C1-2056-47FB-A1BB-48B9C2F4F79C}" type="sibTrans" cxnId="{A3A4B01D-2EEF-4FFD-B974-EB9B518EF610}">
      <dgm:prSet/>
      <dgm:spPr/>
      <dgm:t>
        <a:bodyPr/>
        <a:lstStyle/>
        <a:p>
          <a:endParaRPr lang="ru-RU"/>
        </a:p>
      </dgm:t>
    </dgm:pt>
    <dgm:pt modelId="{7FED0DDD-8FD7-4939-869B-F1E22BD5C7BF}">
      <dgm:prSet/>
      <dgm:spPr/>
      <dgm:t>
        <a:bodyPr/>
        <a:lstStyle/>
        <a:p>
          <a:r>
            <a:rPr lang="ru-RU" b="1" dirty="0"/>
            <a:t>Рост профессиональной компетентности и мастерства молодых педагогов</a:t>
          </a:r>
        </a:p>
      </dgm:t>
    </dgm:pt>
    <dgm:pt modelId="{A34053F7-FBA3-4BB6-8525-3D8FECD8B911}" type="parTrans" cxnId="{1F086961-8E27-4BEC-8909-A975D10F0A86}">
      <dgm:prSet/>
      <dgm:spPr/>
      <dgm:t>
        <a:bodyPr/>
        <a:lstStyle/>
        <a:p>
          <a:endParaRPr lang="ru-RU"/>
        </a:p>
      </dgm:t>
    </dgm:pt>
    <dgm:pt modelId="{50C11694-825A-4274-A760-C8F5EA0A8F0B}" type="sibTrans" cxnId="{1F086961-8E27-4BEC-8909-A975D10F0A86}">
      <dgm:prSet/>
      <dgm:spPr/>
      <dgm:t>
        <a:bodyPr/>
        <a:lstStyle/>
        <a:p>
          <a:endParaRPr lang="ru-RU"/>
        </a:p>
      </dgm:t>
    </dgm:pt>
    <dgm:pt modelId="{39AC2F35-1C64-452B-B0FE-14659C492EE8}">
      <dgm:prSet/>
      <dgm:spPr/>
      <dgm:t>
        <a:bodyPr/>
        <a:lstStyle/>
        <a:p>
          <a:r>
            <a:rPr lang="ru-RU" b="1" dirty="0"/>
            <a:t>Сетевое сообщество учителей-наставников и молодых учителей </a:t>
          </a:r>
        </a:p>
      </dgm:t>
    </dgm:pt>
    <dgm:pt modelId="{54D85FD2-BE14-493A-9F19-5CF1AA86B0D9}" type="parTrans" cxnId="{1657CDD2-3266-423C-AFEF-C2C6290E0F95}">
      <dgm:prSet/>
      <dgm:spPr/>
      <dgm:t>
        <a:bodyPr/>
        <a:lstStyle/>
        <a:p>
          <a:endParaRPr lang="ru-RU"/>
        </a:p>
      </dgm:t>
    </dgm:pt>
    <dgm:pt modelId="{00779C22-D236-4AA4-B094-29AA3B5C6930}" type="sibTrans" cxnId="{1657CDD2-3266-423C-AFEF-C2C6290E0F95}">
      <dgm:prSet/>
      <dgm:spPr/>
      <dgm:t>
        <a:bodyPr/>
        <a:lstStyle/>
        <a:p>
          <a:endParaRPr lang="ru-RU"/>
        </a:p>
      </dgm:t>
    </dgm:pt>
    <dgm:pt modelId="{64A8A17D-9181-4508-8EB1-BB28329B41EE}" type="pres">
      <dgm:prSet presAssocID="{F6CCBA34-46F5-47F1-B4C6-38ED1A669BB8}" presName="diagram" presStyleCnt="0">
        <dgm:presLayoutVars>
          <dgm:dir/>
          <dgm:resizeHandles val="exact"/>
        </dgm:presLayoutVars>
      </dgm:prSet>
      <dgm:spPr/>
    </dgm:pt>
    <dgm:pt modelId="{8F8DB812-BF18-4619-BA2E-D7DA5F7714D8}" type="pres">
      <dgm:prSet presAssocID="{520F01FF-E649-4499-9D4C-55FFC1AF30DD}" presName="node" presStyleLbl="node1" presStyleIdx="0" presStyleCnt="5">
        <dgm:presLayoutVars>
          <dgm:bulletEnabled val="1"/>
        </dgm:presLayoutVars>
      </dgm:prSet>
      <dgm:spPr/>
    </dgm:pt>
    <dgm:pt modelId="{CB04C8A9-4F97-42E6-AFFC-EB123803EE05}" type="pres">
      <dgm:prSet presAssocID="{D80C4C14-C342-4F73-89B3-BC13E51BE3FF}" presName="sibTrans" presStyleCnt="0"/>
      <dgm:spPr/>
    </dgm:pt>
    <dgm:pt modelId="{5AD92A9B-5F43-426A-AE1B-A7FC08A03F33}" type="pres">
      <dgm:prSet presAssocID="{554079BC-2CCF-470B-B222-CC405078AE6A}" presName="node" presStyleLbl="node1" presStyleIdx="1" presStyleCnt="5">
        <dgm:presLayoutVars>
          <dgm:bulletEnabled val="1"/>
        </dgm:presLayoutVars>
      </dgm:prSet>
      <dgm:spPr/>
    </dgm:pt>
    <dgm:pt modelId="{DB2B25F4-44ED-4BC6-8110-7ED4504BF353}" type="pres">
      <dgm:prSet presAssocID="{4B20FE9F-4974-4CE4-9D50-A55CDC659286}" presName="sibTrans" presStyleCnt="0"/>
      <dgm:spPr/>
    </dgm:pt>
    <dgm:pt modelId="{047819BB-B340-4477-8508-17610ED7C8B0}" type="pres">
      <dgm:prSet presAssocID="{81866087-3BC7-4CAD-BC43-A05A38AAC2A7}" presName="node" presStyleLbl="node1" presStyleIdx="2" presStyleCnt="5">
        <dgm:presLayoutVars>
          <dgm:bulletEnabled val="1"/>
        </dgm:presLayoutVars>
      </dgm:prSet>
      <dgm:spPr/>
    </dgm:pt>
    <dgm:pt modelId="{4F7CA351-15FA-4B76-84B8-F272299CF0A1}" type="pres">
      <dgm:prSet presAssocID="{E0B9E1C1-2056-47FB-A1BB-48B9C2F4F79C}" presName="sibTrans" presStyleCnt="0"/>
      <dgm:spPr/>
    </dgm:pt>
    <dgm:pt modelId="{98978AC1-DC92-46C1-9BC5-57998930F99C}" type="pres">
      <dgm:prSet presAssocID="{7FED0DDD-8FD7-4939-869B-F1E22BD5C7BF}" presName="node" presStyleLbl="node1" presStyleIdx="3" presStyleCnt="5">
        <dgm:presLayoutVars>
          <dgm:bulletEnabled val="1"/>
        </dgm:presLayoutVars>
      </dgm:prSet>
      <dgm:spPr/>
    </dgm:pt>
    <dgm:pt modelId="{040AE3D3-C209-4680-8E94-B06560E853B2}" type="pres">
      <dgm:prSet presAssocID="{50C11694-825A-4274-A760-C8F5EA0A8F0B}" presName="sibTrans" presStyleCnt="0"/>
      <dgm:spPr/>
    </dgm:pt>
    <dgm:pt modelId="{2326A532-E93F-4BDE-A29C-D38ABC0FCDD6}" type="pres">
      <dgm:prSet presAssocID="{39AC2F35-1C64-452B-B0FE-14659C492EE8}" presName="node" presStyleLbl="node1" presStyleIdx="4" presStyleCnt="5">
        <dgm:presLayoutVars>
          <dgm:bulletEnabled val="1"/>
        </dgm:presLayoutVars>
      </dgm:prSet>
      <dgm:spPr/>
    </dgm:pt>
  </dgm:ptLst>
  <dgm:cxnLst>
    <dgm:cxn modelId="{A3A4B01D-2EEF-4FFD-B974-EB9B518EF610}" srcId="{F6CCBA34-46F5-47F1-B4C6-38ED1A669BB8}" destId="{81866087-3BC7-4CAD-BC43-A05A38AAC2A7}" srcOrd="2" destOrd="0" parTransId="{03C6C9A1-576B-4A8C-96FF-42A9343AA9F6}" sibTransId="{E0B9E1C1-2056-47FB-A1BB-48B9C2F4F79C}"/>
    <dgm:cxn modelId="{87040839-84AE-4DE2-B074-9A6E6919AA9E}" srcId="{F6CCBA34-46F5-47F1-B4C6-38ED1A669BB8}" destId="{554079BC-2CCF-470B-B222-CC405078AE6A}" srcOrd="1" destOrd="0" parTransId="{BBD1695E-D0DB-4BA3-A86E-D17D652AEBB1}" sibTransId="{4B20FE9F-4974-4CE4-9D50-A55CDC659286}"/>
    <dgm:cxn modelId="{1F086961-8E27-4BEC-8909-A975D10F0A86}" srcId="{F6CCBA34-46F5-47F1-B4C6-38ED1A669BB8}" destId="{7FED0DDD-8FD7-4939-869B-F1E22BD5C7BF}" srcOrd="3" destOrd="0" parTransId="{A34053F7-FBA3-4BB6-8525-3D8FECD8B911}" sibTransId="{50C11694-825A-4274-A760-C8F5EA0A8F0B}"/>
    <dgm:cxn modelId="{D0A42666-3375-40ED-9EBA-3B21F029EC00}" type="presOf" srcId="{81866087-3BC7-4CAD-BC43-A05A38AAC2A7}" destId="{047819BB-B340-4477-8508-17610ED7C8B0}" srcOrd="0" destOrd="0" presId="urn:microsoft.com/office/officeart/2005/8/layout/default#1"/>
    <dgm:cxn modelId="{A427A86E-1689-4265-A8E3-9720EFF78D03}" type="presOf" srcId="{39AC2F35-1C64-452B-B0FE-14659C492EE8}" destId="{2326A532-E93F-4BDE-A29C-D38ABC0FCDD6}" srcOrd="0" destOrd="0" presId="urn:microsoft.com/office/officeart/2005/8/layout/default#1"/>
    <dgm:cxn modelId="{37F4AF7F-1F7E-4D8F-9245-A8961B1D72E6}" type="presOf" srcId="{520F01FF-E649-4499-9D4C-55FFC1AF30DD}" destId="{8F8DB812-BF18-4619-BA2E-D7DA5F7714D8}" srcOrd="0" destOrd="0" presId="urn:microsoft.com/office/officeart/2005/8/layout/default#1"/>
    <dgm:cxn modelId="{1657CDD2-3266-423C-AFEF-C2C6290E0F95}" srcId="{F6CCBA34-46F5-47F1-B4C6-38ED1A669BB8}" destId="{39AC2F35-1C64-452B-B0FE-14659C492EE8}" srcOrd="4" destOrd="0" parTransId="{54D85FD2-BE14-493A-9F19-5CF1AA86B0D9}" sibTransId="{00779C22-D236-4AA4-B094-29AA3B5C6930}"/>
    <dgm:cxn modelId="{19EF8BD9-9738-495D-B88F-B842ECE26DCF}" type="presOf" srcId="{554079BC-2CCF-470B-B222-CC405078AE6A}" destId="{5AD92A9B-5F43-426A-AE1B-A7FC08A03F33}" srcOrd="0" destOrd="0" presId="urn:microsoft.com/office/officeart/2005/8/layout/default#1"/>
    <dgm:cxn modelId="{F985B4DC-D002-4CF8-8E50-5FB1035FC9E6}" type="presOf" srcId="{7FED0DDD-8FD7-4939-869B-F1E22BD5C7BF}" destId="{98978AC1-DC92-46C1-9BC5-57998930F99C}" srcOrd="0" destOrd="0" presId="urn:microsoft.com/office/officeart/2005/8/layout/default#1"/>
    <dgm:cxn modelId="{6D8110E5-4B8F-46B2-B034-523A5F3BC587}" srcId="{F6CCBA34-46F5-47F1-B4C6-38ED1A669BB8}" destId="{520F01FF-E649-4499-9D4C-55FFC1AF30DD}" srcOrd="0" destOrd="0" parTransId="{A4C1E31C-9E40-45FF-804C-D599E4474CF1}" sibTransId="{D80C4C14-C342-4F73-89B3-BC13E51BE3FF}"/>
    <dgm:cxn modelId="{9D980FF3-BB1C-4920-8429-8FD919958158}" type="presOf" srcId="{F6CCBA34-46F5-47F1-B4C6-38ED1A669BB8}" destId="{64A8A17D-9181-4508-8EB1-BB28329B41EE}" srcOrd="0" destOrd="0" presId="urn:microsoft.com/office/officeart/2005/8/layout/default#1"/>
    <dgm:cxn modelId="{07D458DD-E397-4AF5-AB1F-5CA380B06354}" type="presParOf" srcId="{64A8A17D-9181-4508-8EB1-BB28329B41EE}" destId="{8F8DB812-BF18-4619-BA2E-D7DA5F7714D8}" srcOrd="0" destOrd="0" presId="urn:microsoft.com/office/officeart/2005/8/layout/default#1"/>
    <dgm:cxn modelId="{87F873F9-7D47-4F12-85D8-3F425FBFB536}" type="presParOf" srcId="{64A8A17D-9181-4508-8EB1-BB28329B41EE}" destId="{CB04C8A9-4F97-42E6-AFFC-EB123803EE05}" srcOrd="1" destOrd="0" presId="urn:microsoft.com/office/officeart/2005/8/layout/default#1"/>
    <dgm:cxn modelId="{F1E2B547-B4F7-488D-BFAD-FF26FF8B9065}" type="presParOf" srcId="{64A8A17D-9181-4508-8EB1-BB28329B41EE}" destId="{5AD92A9B-5F43-426A-AE1B-A7FC08A03F33}" srcOrd="2" destOrd="0" presId="urn:microsoft.com/office/officeart/2005/8/layout/default#1"/>
    <dgm:cxn modelId="{CC58BABD-4192-4AF0-B354-852A325DC460}" type="presParOf" srcId="{64A8A17D-9181-4508-8EB1-BB28329B41EE}" destId="{DB2B25F4-44ED-4BC6-8110-7ED4504BF353}" srcOrd="3" destOrd="0" presId="urn:microsoft.com/office/officeart/2005/8/layout/default#1"/>
    <dgm:cxn modelId="{4450A458-D4A1-4A28-A72B-CD5C8B0D610F}" type="presParOf" srcId="{64A8A17D-9181-4508-8EB1-BB28329B41EE}" destId="{047819BB-B340-4477-8508-17610ED7C8B0}" srcOrd="4" destOrd="0" presId="urn:microsoft.com/office/officeart/2005/8/layout/default#1"/>
    <dgm:cxn modelId="{438AB96D-D665-45B6-9467-3F88F9DDE0DB}" type="presParOf" srcId="{64A8A17D-9181-4508-8EB1-BB28329B41EE}" destId="{4F7CA351-15FA-4B76-84B8-F272299CF0A1}" srcOrd="5" destOrd="0" presId="urn:microsoft.com/office/officeart/2005/8/layout/default#1"/>
    <dgm:cxn modelId="{114472B3-4E4A-4786-B083-C2B8A016384C}" type="presParOf" srcId="{64A8A17D-9181-4508-8EB1-BB28329B41EE}" destId="{98978AC1-DC92-46C1-9BC5-57998930F99C}" srcOrd="6" destOrd="0" presId="urn:microsoft.com/office/officeart/2005/8/layout/default#1"/>
    <dgm:cxn modelId="{726C6FD3-47A8-457D-B150-3E2201F8D0D7}" type="presParOf" srcId="{64A8A17D-9181-4508-8EB1-BB28329B41EE}" destId="{040AE3D3-C209-4680-8E94-B06560E853B2}" srcOrd="7" destOrd="0" presId="urn:microsoft.com/office/officeart/2005/8/layout/default#1"/>
    <dgm:cxn modelId="{808AC0C1-0400-4ACA-8249-58EB4C7CF914}" type="presParOf" srcId="{64A8A17D-9181-4508-8EB1-BB28329B41EE}" destId="{2326A532-E93F-4BDE-A29C-D38ABC0FCDD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415B8A-0692-4173-99A6-4F170EE939A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042BD7-6E86-4474-AC42-79722AACABAD}">
      <dgm:prSet phldrT="[Текст]" phldr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12A4E2D9-2D82-4E2E-9ABB-85F8843F40B4}" type="parTrans" cxnId="{E06DFB17-F0E9-4F52-93E5-C47AC5D8F5E1}">
      <dgm:prSet/>
      <dgm:spPr/>
      <dgm:t>
        <a:bodyPr/>
        <a:lstStyle/>
        <a:p>
          <a:endParaRPr lang="ru-RU"/>
        </a:p>
      </dgm:t>
    </dgm:pt>
    <dgm:pt modelId="{9D6E96B4-1803-48F7-A2F5-E925E86BF0A7}" type="sibTrans" cxnId="{E06DFB17-F0E9-4F52-93E5-C47AC5D8F5E1}">
      <dgm:prSet/>
      <dgm:spPr/>
      <dgm:t>
        <a:bodyPr/>
        <a:lstStyle/>
        <a:p>
          <a:endParaRPr lang="ru-RU"/>
        </a:p>
      </dgm:t>
    </dgm:pt>
    <dgm:pt modelId="{4168CDD2-87A4-4A9C-B597-CEB27754E493}">
      <dgm:prSet phldrT="[Текст]" phldr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13C82508-B976-49E3-A586-ECAEA5B9EE38}" type="parTrans" cxnId="{2B14554F-BFDC-4877-BFDD-7703A93B5575}">
      <dgm:prSet/>
      <dgm:spPr/>
      <dgm:t>
        <a:bodyPr/>
        <a:lstStyle/>
        <a:p>
          <a:endParaRPr lang="ru-RU"/>
        </a:p>
      </dgm:t>
    </dgm:pt>
    <dgm:pt modelId="{57441FFC-786E-4E8E-BEA8-D8928473F827}" type="sibTrans" cxnId="{2B14554F-BFDC-4877-BFDD-7703A93B5575}">
      <dgm:prSet/>
      <dgm:spPr/>
      <dgm:t>
        <a:bodyPr/>
        <a:lstStyle/>
        <a:p>
          <a:endParaRPr lang="ru-RU"/>
        </a:p>
      </dgm:t>
    </dgm:pt>
    <dgm:pt modelId="{80483A1D-0BB6-4DEA-99D1-551AFE884D7A}">
      <dgm:prSet phldrT="[Текст]" phldr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A6440C0E-6D9E-47F2-B8EA-B73B5742E87E}" type="parTrans" cxnId="{6C6D8D25-F329-4667-97ED-E3B28596F355}">
      <dgm:prSet/>
      <dgm:spPr/>
      <dgm:t>
        <a:bodyPr/>
        <a:lstStyle/>
        <a:p>
          <a:endParaRPr lang="ru-RU"/>
        </a:p>
      </dgm:t>
    </dgm:pt>
    <dgm:pt modelId="{E46F5174-F048-49E4-96DD-F5F15E4E2ADE}" type="sibTrans" cxnId="{6C6D8D25-F329-4667-97ED-E3B28596F355}">
      <dgm:prSet/>
      <dgm:spPr/>
      <dgm:t>
        <a:bodyPr/>
        <a:lstStyle/>
        <a:p>
          <a:endParaRPr lang="ru-RU"/>
        </a:p>
      </dgm:t>
    </dgm:pt>
    <dgm:pt modelId="{58E9C0AE-9859-403E-A75A-A24442DF90BC}">
      <dgm:prSet/>
      <dgm:spPr/>
      <dgm:t>
        <a:bodyPr/>
        <a:lstStyle/>
        <a:p>
          <a:r>
            <a:rPr lang="ru-RU" b="1" dirty="0"/>
            <a:t>Семинары для молодых педагогов и педагогов-наставников </a:t>
          </a:r>
        </a:p>
      </dgm:t>
    </dgm:pt>
    <dgm:pt modelId="{27AA6522-70EF-4C2C-AB88-5522A3462C70}" type="parTrans" cxnId="{7952E1BE-FD31-41AF-BC38-66740FCAE726}">
      <dgm:prSet/>
      <dgm:spPr/>
      <dgm:t>
        <a:bodyPr/>
        <a:lstStyle/>
        <a:p>
          <a:endParaRPr lang="ru-RU"/>
        </a:p>
      </dgm:t>
    </dgm:pt>
    <dgm:pt modelId="{DA36E5B0-0D44-4D07-973F-40F68C91AA54}" type="sibTrans" cxnId="{7952E1BE-FD31-41AF-BC38-66740FCAE726}">
      <dgm:prSet/>
      <dgm:spPr/>
      <dgm:t>
        <a:bodyPr/>
        <a:lstStyle/>
        <a:p>
          <a:endParaRPr lang="ru-RU"/>
        </a:p>
      </dgm:t>
    </dgm:pt>
    <dgm:pt modelId="{7E0F4183-DFE0-4937-A6F3-06F0152356B0}">
      <dgm:prSet/>
      <dgm:spPr/>
      <dgm:t>
        <a:bodyPr/>
        <a:lstStyle/>
        <a:p>
          <a:r>
            <a:rPr lang="ru-RU" b="1" dirty="0"/>
            <a:t>Деловые игры</a:t>
          </a:r>
        </a:p>
      </dgm:t>
    </dgm:pt>
    <dgm:pt modelId="{70C82D00-DA6D-4B56-843B-521A3CC8F7E3}" type="parTrans" cxnId="{60C637DE-87A9-4C57-AB03-A714A7FF4E34}">
      <dgm:prSet/>
      <dgm:spPr/>
      <dgm:t>
        <a:bodyPr/>
        <a:lstStyle/>
        <a:p>
          <a:endParaRPr lang="ru-RU"/>
        </a:p>
      </dgm:t>
    </dgm:pt>
    <dgm:pt modelId="{931EA20E-C8BB-4A77-8D53-5295E0DD5F89}" type="sibTrans" cxnId="{60C637DE-87A9-4C57-AB03-A714A7FF4E34}">
      <dgm:prSet/>
      <dgm:spPr/>
      <dgm:t>
        <a:bodyPr/>
        <a:lstStyle/>
        <a:p>
          <a:endParaRPr lang="ru-RU"/>
        </a:p>
      </dgm:t>
    </dgm:pt>
    <dgm:pt modelId="{FBDF1B86-058B-47A0-9731-CA357BFC507A}">
      <dgm:prSet/>
      <dgm:spPr/>
      <dgm:t>
        <a:bodyPr/>
        <a:lstStyle/>
        <a:p>
          <a:r>
            <a:rPr lang="ru-RU" b="1" dirty="0"/>
            <a:t>Мастер-классы</a:t>
          </a:r>
        </a:p>
      </dgm:t>
    </dgm:pt>
    <dgm:pt modelId="{DF47A53D-6A7C-48DF-8CD4-334AAC61D3FA}" type="parTrans" cxnId="{2C9EE589-1751-4486-9934-14BB2D8DE4BA}">
      <dgm:prSet/>
      <dgm:spPr/>
      <dgm:t>
        <a:bodyPr/>
        <a:lstStyle/>
        <a:p>
          <a:endParaRPr lang="ru-RU"/>
        </a:p>
      </dgm:t>
    </dgm:pt>
    <dgm:pt modelId="{1D709F18-01C6-411C-AE02-ECB24742EC66}" type="sibTrans" cxnId="{2C9EE589-1751-4486-9934-14BB2D8DE4BA}">
      <dgm:prSet/>
      <dgm:spPr/>
      <dgm:t>
        <a:bodyPr/>
        <a:lstStyle/>
        <a:p>
          <a:endParaRPr lang="ru-RU"/>
        </a:p>
      </dgm:t>
    </dgm:pt>
    <dgm:pt modelId="{6C248238-04C8-45A3-9B00-08461482570A}">
      <dgm:prSet/>
      <dgm:spPr/>
      <dgm:t>
        <a:bodyPr/>
        <a:lstStyle/>
        <a:p>
          <a:r>
            <a:rPr lang="ru-RU" b="1" dirty="0"/>
            <a:t>Конкурсы проектов   и программ</a:t>
          </a:r>
        </a:p>
        <a:p>
          <a:r>
            <a:rPr lang="ru-RU" b="1" dirty="0"/>
            <a:t> «Я – наставник», «Мой наставник», «Педагогический дебют»</a:t>
          </a:r>
        </a:p>
      </dgm:t>
    </dgm:pt>
    <dgm:pt modelId="{9CEFFDD8-686A-4EDD-A0D4-3293FE52E545}" type="parTrans" cxnId="{A0FC2914-2D53-4F0E-BC91-4AF23D00ECA1}">
      <dgm:prSet/>
      <dgm:spPr/>
      <dgm:t>
        <a:bodyPr/>
        <a:lstStyle/>
        <a:p>
          <a:endParaRPr lang="ru-RU"/>
        </a:p>
      </dgm:t>
    </dgm:pt>
    <dgm:pt modelId="{96F52E50-992C-4A43-BED4-AEA9A44A3AC3}" type="sibTrans" cxnId="{A0FC2914-2D53-4F0E-BC91-4AF23D00ECA1}">
      <dgm:prSet/>
      <dgm:spPr/>
      <dgm:t>
        <a:bodyPr/>
        <a:lstStyle/>
        <a:p>
          <a:endParaRPr lang="ru-RU"/>
        </a:p>
      </dgm:t>
    </dgm:pt>
    <dgm:pt modelId="{43B38763-A330-4BB6-9671-8703476E630A}">
      <dgm:prSet/>
      <dgm:spPr/>
      <dgm:t>
        <a:bodyPr/>
        <a:lstStyle/>
        <a:p>
          <a:r>
            <a:rPr lang="ru-RU" b="1" dirty="0"/>
            <a:t>Стажировки</a:t>
          </a:r>
        </a:p>
      </dgm:t>
    </dgm:pt>
    <dgm:pt modelId="{1588C156-8EA3-4E57-ACEB-F3A5BDA6D627}" type="parTrans" cxnId="{AD44F5D0-A97E-4EEA-96EE-67FE13E86E67}">
      <dgm:prSet/>
      <dgm:spPr/>
      <dgm:t>
        <a:bodyPr/>
        <a:lstStyle/>
        <a:p>
          <a:endParaRPr lang="ru-RU"/>
        </a:p>
      </dgm:t>
    </dgm:pt>
    <dgm:pt modelId="{E5AA5E0B-4A22-4C05-B992-9F4DAD74725E}" type="sibTrans" cxnId="{AD44F5D0-A97E-4EEA-96EE-67FE13E86E67}">
      <dgm:prSet/>
      <dgm:spPr/>
      <dgm:t>
        <a:bodyPr/>
        <a:lstStyle/>
        <a:p>
          <a:endParaRPr lang="ru-RU"/>
        </a:p>
      </dgm:t>
    </dgm:pt>
    <dgm:pt modelId="{5E32CF0F-76C3-4B80-BC98-D8E91FCE793B}">
      <dgm:prSet/>
      <dgm:spPr/>
      <dgm:t>
        <a:bodyPr/>
        <a:lstStyle/>
        <a:p>
          <a:r>
            <a:rPr lang="ru-RU" b="1" dirty="0"/>
            <a:t>Проведение социологического исследования профессиональных затруднений молодых педагогов </a:t>
          </a:r>
        </a:p>
      </dgm:t>
    </dgm:pt>
    <dgm:pt modelId="{3C5CC85F-21A7-4D5C-8E48-7E0B05692546}" type="parTrans" cxnId="{3D353AAB-8923-4C18-9898-A3144A32454B}">
      <dgm:prSet/>
      <dgm:spPr/>
      <dgm:t>
        <a:bodyPr/>
        <a:lstStyle/>
        <a:p>
          <a:endParaRPr lang="ru-RU"/>
        </a:p>
      </dgm:t>
    </dgm:pt>
    <dgm:pt modelId="{F559AA3A-994B-4865-8D6D-3CBEC5226430}" type="sibTrans" cxnId="{3D353AAB-8923-4C18-9898-A3144A32454B}">
      <dgm:prSet/>
      <dgm:spPr/>
      <dgm:t>
        <a:bodyPr/>
        <a:lstStyle/>
        <a:p>
          <a:endParaRPr lang="ru-RU"/>
        </a:p>
      </dgm:t>
    </dgm:pt>
    <dgm:pt modelId="{F9FD1F67-9899-493C-B948-1604E5E82B04}" type="pres">
      <dgm:prSet presAssocID="{03415B8A-0692-4173-99A6-4F170EE939AB}" presName="theList" presStyleCnt="0">
        <dgm:presLayoutVars>
          <dgm:dir/>
          <dgm:animLvl val="lvl"/>
          <dgm:resizeHandles val="exact"/>
        </dgm:presLayoutVars>
      </dgm:prSet>
      <dgm:spPr/>
    </dgm:pt>
    <dgm:pt modelId="{06E74703-47F1-41EA-9A93-9750727BF982}" type="pres">
      <dgm:prSet presAssocID="{6F042BD7-6E86-4474-AC42-79722AACABAD}" presName="compNode" presStyleCnt="0"/>
      <dgm:spPr/>
    </dgm:pt>
    <dgm:pt modelId="{B13FA08E-5E6E-4558-9573-5A5F07A5F032}" type="pres">
      <dgm:prSet presAssocID="{6F042BD7-6E86-4474-AC42-79722AACABAD}" presName="aNode" presStyleLbl="bgShp" presStyleIdx="0" presStyleCnt="3"/>
      <dgm:spPr/>
    </dgm:pt>
    <dgm:pt modelId="{B862351A-6432-412B-9CB0-62311B591249}" type="pres">
      <dgm:prSet presAssocID="{6F042BD7-6E86-4474-AC42-79722AACABAD}" presName="textNode" presStyleLbl="bgShp" presStyleIdx="0" presStyleCnt="3"/>
      <dgm:spPr/>
    </dgm:pt>
    <dgm:pt modelId="{82D648EF-8380-48CC-A7F4-50A2FCD2ADD3}" type="pres">
      <dgm:prSet presAssocID="{6F042BD7-6E86-4474-AC42-79722AACABAD}" presName="compChildNode" presStyleCnt="0"/>
      <dgm:spPr/>
    </dgm:pt>
    <dgm:pt modelId="{67354BC3-45E0-40E1-8909-28A91C98F714}" type="pres">
      <dgm:prSet presAssocID="{6F042BD7-6E86-4474-AC42-79722AACABAD}" presName="theInnerList" presStyleCnt="0"/>
      <dgm:spPr/>
    </dgm:pt>
    <dgm:pt modelId="{9D437CE2-99E0-4E0C-BB85-6738EC1620C9}" type="pres">
      <dgm:prSet presAssocID="{5E32CF0F-76C3-4B80-BC98-D8E91FCE793B}" presName="childNode" presStyleLbl="node1" presStyleIdx="0" presStyleCnt="6" custScaleY="108388" custLinFactY="-69613" custLinFactNeighborX="5640" custLinFactNeighborY="-100000">
        <dgm:presLayoutVars>
          <dgm:bulletEnabled val="1"/>
        </dgm:presLayoutVars>
      </dgm:prSet>
      <dgm:spPr/>
    </dgm:pt>
    <dgm:pt modelId="{43B45DC1-0572-428D-B558-E15935FA8CC6}" type="pres">
      <dgm:prSet presAssocID="{5E32CF0F-76C3-4B80-BC98-D8E91FCE793B}" presName="aSpace2" presStyleCnt="0"/>
      <dgm:spPr/>
    </dgm:pt>
    <dgm:pt modelId="{74537CB2-B243-489F-9C63-5A3E720F8867}" type="pres">
      <dgm:prSet presAssocID="{7E0F4183-DFE0-4937-A6F3-06F0152356B0}" presName="childNode" presStyleLbl="node1" presStyleIdx="1" presStyleCnt="6" custLinFactY="-7060" custLinFactNeighborX="2464" custLinFactNeighborY="-100000">
        <dgm:presLayoutVars>
          <dgm:bulletEnabled val="1"/>
        </dgm:presLayoutVars>
      </dgm:prSet>
      <dgm:spPr/>
    </dgm:pt>
    <dgm:pt modelId="{225B533C-6DF9-4FC7-8051-BB5C558DC83F}" type="pres">
      <dgm:prSet presAssocID="{6F042BD7-6E86-4474-AC42-79722AACABAD}" presName="aSpace" presStyleCnt="0"/>
      <dgm:spPr/>
    </dgm:pt>
    <dgm:pt modelId="{8C694986-E50E-4600-AAAF-244C2D6D5201}" type="pres">
      <dgm:prSet presAssocID="{4168CDD2-87A4-4A9C-B597-CEB27754E493}" presName="compNode" presStyleCnt="0"/>
      <dgm:spPr/>
    </dgm:pt>
    <dgm:pt modelId="{A8834553-CDB6-4067-BE50-4585C517854D}" type="pres">
      <dgm:prSet presAssocID="{4168CDD2-87A4-4A9C-B597-CEB27754E493}" presName="aNode" presStyleLbl="bgShp" presStyleIdx="1" presStyleCnt="3" custLinFactNeighborX="1183" custLinFactNeighborY="1353"/>
      <dgm:spPr/>
    </dgm:pt>
    <dgm:pt modelId="{DFC004D6-3009-4774-A9F1-E1106BA4B210}" type="pres">
      <dgm:prSet presAssocID="{4168CDD2-87A4-4A9C-B597-CEB27754E493}" presName="textNode" presStyleLbl="bgShp" presStyleIdx="1" presStyleCnt="3"/>
      <dgm:spPr/>
    </dgm:pt>
    <dgm:pt modelId="{FF6A2A92-8DEA-4575-B09B-6961E092E12B}" type="pres">
      <dgm:prSet presAssocID="{4168CDD2-87A4-4A9C-B597-CEB27754E493}" presName="compChildNode" presStyleCnt="0"/>
      <dgm:spPr/>
    </dgm:pt>
    <dgm:pt modelId="{B8B6B5A9-D230-439B-9959-EDDF4441935E}" type="pres">
      <dgm:prSet presAssocID="{4168CDD2-87A4-4A9C-B597-CEB27754E493}" presName="theInnerList" presStyleCnt="0"/>
      <dgm:spPr/>
    </dgm:pt>
    <dgm:pt modelId="{C74E50D3-75E6-4CF8-BF64-30C50CE74391}" type="pres">
      <dgm:prSet presAssocID="{58E9C0AE-9859-403E-A75A-A24442DF90BC}" presName="childNode" presStyleLbl="node1" presStyleIdx="2" presStyleCnt="6" custScaleY="104249" custLinFactY="-57015" custLinFactNeighborX="3943" custLinFactNeighborY="-100000">
        <dgm:presLayoutVars>
          <dgm:bulletEnabled val="1"/>
        </dgm:presLayoutVars>
      </dgm:prSet>
      <dgm:spPr/>
    </dgm:pt>
    <dgm:pt modelId="{C9EBEB57-6DFE-4FF0-9BE0-88EC6F23BA81}" type="pres">
      <dgm:prSet presAssocID="{58E9C0AE-9859-403E-A75A-A24442DF90BC}" presName="aSpace2" presStyleCnt="0"/>
      <dgm:spPr/>
    </dgm:pt>
    <dgm:pt modelId="{8A323398-084E-43A9-9170-076ECC8B220B}" type="pres">
      <dgm:prSet presAssocID="{43B38763-A330-4BB6-9671-8703476E630A}" presName="childNode" presStyleLbl="node1" presStyleIdx="3" presStyleCnt="6" custLinFactY="-4816" custLinFactNeighborY="-100000">
        <dgm:presLayoutVars>
          <dgm:bulletEnabled val="1"/>
        </dgm:presLayoutVars>
      </dgm:prSet>
      <dgm:spPr/>
    </dgm:pt>
    <dgm:pt modelId="{F717FC98-99E8-4D1D-80F9-DC6240EA5B93}" type="pres">
      <dgm:prSet presAssocID="{4168CDD2-87A4-4A9C-B597-CEB27754E493}" presName="aSpace" presStyleCnt="0"/>
      <dgm:spPr/>
    </dgm:pt>
    <dgm:pt modelId="{949020BF-D68C-4F2D-AF19-E30A497DBE72}" type="pres">
      <dgm:prSet presAssocID="{80483A1D-0BB6-4DEA-99D1-551AFE884D7A}" presName="compNode" presStyleCnt="0"/>
      <dgm:spPr/>
    </dgm:pt>
    <dgm:pt modelId="{550675FA-C3C4-46DE-AB24-0EEA541C585C}" type="pres">
      <dgm:prSet presAssocID="{80483A1D-0BB6-4DEA-99D1-551AFE884D7A}" presName="aNode" presStyleLbl="bgShp" presStyleIdx="2" presStyleCnt="3"/>
      <dgm:spPr/>
    </dgm:pt>
    <dgm:pt modelId="{5E179667-E9BF-4F78-9D76-9C961F3C34D0}" type="pres">
      <dgm:prSet presAssocID="{80483A1D-0BB6-4DEA-99D1-551AFE884D7A}" presName="textNode" presStyleLbl="bgShp" presStyleIdx="2" presStyleCnt="3"/>
      <dgm:spPr/>
    </dgm:pt>
    <dgm:pt modelId="{D681F4A6-6C09-44E4-8E8D-701DB642670A}" type="pres">
      <dgm:prSet presAssocID="{80483A1D-0BB6-4DEA-99D1-551AFE884D7A}" presName="compChildNode" presStyleCnt="0"/>
      <dgm:spPr/>
    </dgm:pt>
    <dgm:pt modelId="{2E0B984E-4DB0-4961-A0C1-DAFF338BDDBA}" type="pres">
      <dgm:prSet presAssocID="{80483A1D-0BB6-4DEA-99D1-551AFE884D7A}" presName="theInnerList" presStyleCnt="0"/>
      <dgm:spPr/>
    </dgm:pt>
    <dgm:pt modelId="{B661C0C3-D943-48F5-9B24-325AD7D34642}" type="pres">
      <dgm:prSet presAssocID="{6C248238-04C8-45A3-9B00-08461482570A}" presName="childNode" presStyleLbl="node1" presStyleIdx="4" presStyleCnt="6" custLinFactY="-54943" custLinFactNeighborX="-2465" custLinFactNeighborY="-100000">
        <dgm:presLayoutVars>
          <dgm:bulletEnabled val="1"/>
        </dgm:presLayoutVars>
      </dgm:prSet>
      <dgm:spPr/>
    </dgm:pt>
    <dgm:pt modelId="{63BEF87B-3473-422A-96DD-A3ED9C246D7B}" type="pres">
      <dgm:prSet presAssocID="{6C248238-04C8-45A3-9B00-08461482570A}" presName="aSpace2" presStyleCnt="0"/>
      <dgm:spPr/>
    </dgm:pt>
    <dgm:pt modelId="{B0F804AE-41AB-4967-87C1-8D42B0C2FF9A}" type="pres">
      <dgm:prSet presAssocID="{FBDF1B86-058B-47A0-9731-CA357BFC507A}" presName="childNode" presStyleLbl="node1" presStyleIdx="5" presStyleCnt="6" custLinFactY="-6312" custLinFactNeighborX="-493" custLinFactNeighborY="-100000">
        <dgm:presLayoutVars>
          <dgm:bulletEnabled val="1"/>
        </dgm:presLayoutVars>
      </dgm:prSet>
      <dgm:spPr/>
    </dgm:pt>
  </dgm:ptLst>
  <dgm:cxnLst>
    <dgm:cxn modelId="{AA676100-70A1-4C7C-BB93-922EE07A95CC}" type="presOf" srcId="{4168CDD2-87A4-4A9C-B597-CEB27754E493}" destId="{DFC004D6-3009-4774-A9F1-E1106BA4B210}" srcOrd="1" destOrd="0" presId="urn:microsoft.com/office/officeart/2005/8/layout/lProcess2"/>
    <dgm:cxn modelId="{A0FC2914-2D53-4F0E-BC91-4AF23D00ECA1}" srcId="{80483A1D-0BB6-4DEA-99D1-551AFE884D7A}" destId="{6C248238-04C8-45A3-9B00-08461482570A}" srcOrd="0" destOrd="0" parTransId="{9CEFFDD8-686A-4EDD-A0D4-3293FE52E545}" sibTransId="{96F52E50-992C-4A43-BED4-AEA9A44A3AC3}"/>
    <dgm:cxn modelId="{E06DFB17-F0E9-4F52-93E5-C47AC5D8F5E1}" srcId="{03415B8A-0692-4173-99A6-4F170EE939AB}" destId="{6F042BD7-6E86-4474-AC42-79722AACABAD}" srcOrd="0" destOrd="0" parTransId="{12A4E2D9-2D82-4E2E-9ABB-85F8843F40B4}" sibTransId="{9D6E96B4-1803-48F7-A2F5-E925E86BF0A7}"/>
    <dgm:cxn modelId="{6C6D8D25-F329-4667-97ED-E3B28596F355}" srcId="{03415B8A-0692-4173-99A6-4F170EE939AB}" destId="{80483A1D-0BB6-4DEA-99D1-551AFE884D7A}" srcOrd="2" destOrd="0" parTransId="{A6440C0E-6D9E-47F2-B8EA-B73B5742E87E}" sibTransId="{E46F5174-F048-49E4-96DD-F5F15E4E2ADE}"/>
    <dgm:cxn modelId="{7B7A2E27-1DD8-446C-A925-3550D9138E3E}" type="presOf" srcId="{6C248238-04C8-45A3-9B00-08461482570A}" destId="{B661C0C3-D943-48F5-9B24-325AD7D34642}" srcOrd="0" destOrd="0" presId="urn:microsoft.com/office/officeart/2005/8/layout/lProcess2"/>
    <dgm:cxn modelId="{5994FE33-BB2E-4B8D-B1F7-AF9D8335120F}" type="presOf" srcId="{80483A1D-0BB6-4DEA-99D1-551AFE884D7A}" destId="{550675FA-C3C4-46DE-AB24-0EEA541C585C}" srcOrd="0" destOrd="0" presId="urn:microsoft.com/office/officeart/2005/8/layout/lProcess2"/>
    <dgm:cxn modelId="{8DDD883B-2C3B-4105-94FA-85A321033895}" type="presOf" srcId="{4168CDD2-87A4-4A9C-B597-CEB27754E493}" destId="{A8834553-CDB6-4067-BE50-4585C517854D}" srcOrd="0" destOrd="0" presId="urn:microsoft.com/office/officeart/2005/8/layout/lProcess2"/>
    <dgm:cxn modelId="{AA1DBF47-F442-4A3C-9FD4-93F50AF6BFF6}" type="presOf" srcId="{58E9C0AE-9859-403E-A75A-A24442DF90BC}" destId="{C74E50D3-75E6-4CF8-BF64-30C50CE74391}" srcOrd="0" destOrd="0" presId="urn:microsoft.com/office/officeart/2005/8/layout/lProcess2"/>
    <dgm:cxn modelId="{963D894E-FDF2-4F91-942E-439ED475EC85}" type="presOf" srcId="{03415B8A-0692-4173-99A6-4F170EE939AB}" destId="{F9FD1F67-9899-493C-B948-1604E5E82B04}" srcOrd="0" destOrd="0" presId="urn:microsoft.com/office/officeart/2005/8/layout/lProcess2"/>
    <dgm:cxn modelId="{34AE706F-4DEB-4185-AD64-346F81926B36}" type="presOf" srcId="{43B38763-A330-4BB6-9671-8703476E630A}" destId="{8A323398-084E-43A9-9170-076ECC8B220B}" srcOrd="0" destOrd="0" presId="urn:microsoft.com/office/officeart/2005/8/layout/lProcess2"/>
    <dgm:cxn modelId="{2B14554F-BFDC-4877-BFDD-7703A93B5575}" srcId="{03415B8A-0692-4173-99A6-4F170EE939AB}" destId="{4168CDD2-87A4-4A9C-B597-CEB27754E493}" srcOrd="1" destOrd="0" parTransId="{13C82508-B976-49E3-A586-ECAEA5B9EE38}" sibTransId="{57441FFC-786E-4E8E-BEA8-D8928473F827}"/>
    <dgm:cxn modelId="{F9301451-6FE8-4212-A446-A27AA482C631}" type="presOf" srcId="{FBDF1B86-058B-47A0-9731-CA357BFC507A}" destId="{B0F804AE-41AB-4967-87C1-8D42B0C2FF9A}" srcOrd="0" destOrd="0" presId="urn:microsoft.com/office/officeart/2005/8/layout/lProcess2"/>
    <dgm:cxn modelId="{1BDB317F-4E9E-4222-9C22-2A6BEC38C4EE}" type="presOf" srcId="{7E0F4183-DFE0-4937-A6F3-06F0152356B0}" destId="{74537CB2-B243-489F-9C63-5A3E720F8867}" srcOrd="0" destOrd="0" presId="urn:microsoft.com/office/officeart/2005/8/layout/lProcess2"/>
    <dgm:cxn modelId="{2C9EE589-1751-4486-9934-14BB2D8DE4BA}" srcId="{80483A1D-0BB6-4DEA-99D1-551AFE884D7A}" destId="{FBDF1B86-058B-47A0-9731-CA357BFC507A}" srcOrd="1" destOrd="0" parTransId="{DF47A53D-6A7C-48DF-8CD4-334AAC61D3FA}" sibTransId="{1D709F18-01C6-411C-AE02-ECB24742EC66}"/>
    <dgm:cxn modelId="{29C15695-8187-47D1-97E5-575B07D47C37}" type="presOf" srcId="{5E32CF0F-76C3-4B80-BC98-D8E91FCE793B}" destId="{9D437CE2-99E0-4E0C-BB85-6738EC1620C9}" srcOrd="0" destOrd="0" presId="urn:microsoft.com/office/officeart/2005/8/layout/lProcess2"/>
    <dgm:cxn modelId="{3D353AAB-8923-4C18-9898-A3144A32454B}" srcId="{6F042BD7-6E86-4474-AC42-79722AACABAD}" destId="{5E32CF0F-76C3-4B80-BC98-D8E91FCE793B}" srcOrd="0" destOrd="0" parTransId="{3C5CC85F-21A7-4D5C-8E48-7E0B05692546}" sibTransId="{F559AA3A-994B-4865-8D6D-3CBEC5226430}"/>
    <dgm:cxn modelId="{7952E1BE-FD31-41AF-BC38-66740FCAE726}" srcId="{4168CDD2-87A4-4A9C-B597-CEB27754E493}" destId="{58E9C0AE-9859-403E-A75A-A24442DF90BC}" srcOrd="0" destOrd="0" parTransId="{27AA6522-70EF-4C2C-AB88-5522A3462C70}" sibTransId="{DA36E5B0-0D44-4D07-973F-40F68C91AA54}"/>
    <dgm:cxn modelId="{AD44F5D0-A97E-4EEA-96EE-67FE13E86E67}" srcId="{4168CDD2-87A4-4A9C-B597-CEB27754E493}" destId="{43B38763-A330-4BB6-9671-8703476E630A}" srcOrd="1" destOrd="0" parTransId="{1588C156-8EA3-4E57-ACEB-F3A5BDA6D627}" sibTransId="{E5AA5E0B-4A22-4C05-B992-9F4DAD74725E}"/>
    <dgm:cxn modelId="{670ED8D3-5477-431E-97EF-ED3A49CB55D3}" type="presOf" srcId="{80483A1D-0BB6-4DEA-99D1-551AFE884D7A}" destId="{5E179667-E9BF-4F78-9D76-9C961F3C34D0}" srcOrd="1" destOrd="0" presId="urn:microsoft.com/office/officeart/2005/8/layout/lProcess2"/>
    <dgm:cxn modelId="{77DCFFD8-4EA5-45A8-9E46-19B29C4F6CD4}" type="presOf" srcId="{6F042BD7-6E86-4474-AC42-79722AACABAD}" destId="{B862351A-6432-412B-9CB0-62311B591249}" srcOrd="1" destOrd="0" presId="urn:microsoft.com/office/officeart/2005/8/layout/lProcess2"/>
    <dgm:cxn modelId="{60C637DE-87A9-4C57-AB03-A714A7FF4E34}" srcId="{6F042BD7-6E86-4474-AC42-79722AACABAD}" destId="{7E0F4183-DFE0-4937-A6F3-06F0152356B0}" srcOrd="1" destOrd="0" parTransId="{70C82D00-DA6D-4B56-843B-521A3CC8F7E3}" sibTransId="{931EA20E-C8BB-4A77-8D53-5295E0DD5F89}"/>
    <dgm:cxn modelId="{6CD13AF0-5DB5-4340-8961-FA17E2FA87A9}" type="presOf" srcId="{6F042BD7-6E86-4474-AC42-79722AACABAD}" destId="{B13FA08E-5E6E-4558-9573-5A5F07A5F032}" srcOrd="0" destOrd="0" presId="urn:microsoft.com/office/officeart/2005/8/layout/lProcess2"/>
    <dgm:cxn modelId="{C5918994-D79A-4BFA-8771-7E02EB260542}" type="presParOf" srcId="{F9FD1F67-9899-493C-B948-1604E5E82B04}" destId="{06E74703-47F1-41EA-9A93-9750727BF982}" srcOrd="0" destOrd="0" presId="urn:microsoft.com/office/officeart/2005/8/layout/lProcess2"/>
    <dgm:cxn modelId="{87B7D28C-8767-4807-98FE-705F4D25739F}" type="presParOf" srcId="{06E74703-47F1-41EA-9A93-9750727BF982}" destId="{B13FA08E-5E6E-4558-9573-5A5F07A5F032}" srcOrd="0" destOrd="0" presId="urn:microsoft.com/office/officeart/2005/8/layout/lProcess2"/>
    <dgm:cxn modelId="{123E4DAD-EB8A-497C-9585-2F7163D60B4A}" type="presParOf" srcId="{06E74703-47F1-41EA-9A93-9750727BF982}" destId="{B862351A-6432-412B-9CB0-62311B591249}" srcOrd="1" destOrd="0" presId="urn:microsoft.com/office/officeart/2005/8/layout/lProcess2"/>
    <dgm:cxn modelId="{B5C489E9-CC12-4F80-8D79-824AA80EC883}" type="presParOf" srcId="{06E74703-47F1-41EA-9A93-9750727BF982}" destId="{82D648EF-8380-48CC-A7F4-50A2FCD2ADD3}" srcOrd="2" destOrd="0" presId="urn:microsoft.com/office/officeart/2005/8/layout/lProcess2"/>
    <dgm:cxn modelId="{BB9F6DF2-471F-4C1F-B59D-59EFF243CB41}" type="presParOf" srcId="{82D648EF-8380-48CC-A7F4-50A2FCD2ADD3}" destId="{67354BC3-45E0-40E1-8909-28A91C98F714}" srcOrd="0" destOrd="0" presId="urn:microsoft.com/office/officeart/2005/8/layout/lProcess2"/>
    <dgm:cxn modelId="{3523B5BC-6125-4CB6-B31F-455C26E61EB4}" type="presParOf" srcId="{67354BC3-45E0-40E1-8909-28A91C98F714}" destId="{9D437CE2-99E0-4E0C-BB85-6738EC1620C9}" srcOrd="0" destOrd="0" presId="urn:microsoft.com/office/officeart/2005/8/layout/lProcess2"/>
    <dgm:cxn modelId="{3AC6F933-E334-4585-9305-078138CF5422}" type="presParOf" srcId="{67354BC3-45E0-40E1-8909-28A91C98F714}" destId="{43B45DC1-0572-428D-B558-E15935FA8CC6}" srcOrd="1" destOrd="0" presId="urn:microsoft.com/office/officeart/2005/8/layout/lProcess2"/>
    <dgm:cxn modelId="{C431FE96-2AC1-47E6-9C23-54C532363624}" type="presParOf" srcId="{67354BC3-45E0-40E1-8909-28A91C98F714}" destId="{74537CB2-B243-489F-9C63-5A3E720F8867}" srcOrd="2" destOrd="0" presId="urn:microsoft.com/office/officeart/2005/8/layout/lProcess2"/>
    <dgm:cxn modelId="{368A4452-34B5-4543-9046-D360C7E360AE}" type="presParOf" srcId="{F9FD1F67-9899-493C-B948-1604E5E82B04}" destId="{225B533C-6DF9-4FC7-8051-BB5C558DC83F}" srcOrd="1" destOrd="0" presId="urn:microsoft.com/office/officeart/2005/8/layout/lProcess2"/>
    <dgm:cxn modelId="{B709A775-C928-4F11-95B6-6B97D9091840}" type="presParOf" srcId="{F9FD1F67-9899-493C-B948-1604E5E82B04}" destId="{8C694986-E50E-4600-AAAF-244C2D6D5201}" srcOrd="2" destOrd="0" presId="urn:microsoft.com/office/officeart/2005/8/layout/lProcess2"/>
    <dgm:cxn modelId="{67800626-0F88-4712-9B0C-F36BB185743B}" type="presParOf" srcId="{8C694986-E50E-4600-AAAF-244C2D6D5201}" destId="{A8834553-CDB6-4067-BE50-4585C517854D}" srcOrd="0" destOrd="0" presId="urn:microsoft.com/office/officeart/2005/8/layout/lProcess2"/>
    <dgm:cxn modelId="{854DF53D-2CAD-4C13-8840-1D02528049A2}" type="presParOf" srcId="{8C694986-E50E-4600-AAAF-244C2D6D5201}" destId="{DFC004D6-3009-4774-A9F1-E1106BA4B210}" srcOrd="1" destOrd="0" presId="urn:microsoft.com/office/officeart/2005/8/layout/lProcess2"/>
    <dgm:cxn modelId="{0513D5AE-BE28-41D0-B38E-5F064C12309F}" type="presParOf" srcId="{8C694986-E50E-4600-AAAF-244C2D6D5201}" destId="{FF6A2A92-8DEA-4575-B09B-6961E092E12B}" srcOrd="2" destOrd="0" presId="urn:microsoft.com/office/officeart/2005/8/layout/lProcess2"/>
    <dgm:cxn modelId="{0C3EB7DE-8D3A-406D-87D7-A88775ACBC27}" type="presParOf" srcId="{FF6A2A92-8DEA-4575-B09B-6961E092E12B}" destId="{B8B6B5A9-D230-439B-9959-EDDF4441935E}" srcOrd="0" destOrd="0" presId="urn:microsoft.com/office/officeart/2005/8/layout/lProcess2"/>
    <dgm:cxn modelId="{EF5A397F-1C83-4429-B676-B1B09011CDC2}" type="presParOf" srcId="{B8B6B5A9-D230-439B-9959-EDDF4441935E}" destId="{C74E50D3-75E6-4CF8-BF64-30C50CE74391}" srcOrd="0" destOrd="0" presId="urn:microsoft.com/office/officeart/2005/8/layout/lProcess2"/>
    <dgm:cxn modelId="{53480E95-9AE9-46AF-9518-287899D1A21E}" type="presParOf" srcId="{B8B6B5A9-D230-439B-9959-EDDF4441935E}" destId="{C9EBEB57-6DFE-4FF0-9BE0-88EC6F23BA81}" srcOrd="1" destOrd="0" presId="urn:microsoft.com/office/officeart/2005/8/layout/lProcess2"/>
    <dgm:cxn modelId="{752A6B9A-AB83-449A-9C2A-1FBD24DC90E0}" type="presParOf" srcId="{B8B6B5A9-D230-439B-9959-EDDF4441935E}" destId="{8A323398-084E-43A9-9170-076ECC8B220B}" srcOrd="2" destOrd="0" presId="urn:microsoft.com/office/officeart/2005/8/layout/lProcess2"/>
    <dgm:cxn modelId="{56E0A066-7927-4252-B98E-148AB97973F8}" type="presParOf" srcId="{F9FD1F67-9899-493C-B948-1604E5E82B04}" destId="{F717FC98-99E8-4D1D-80F9-DC6240EA5B93}" srcOrd="3" destOrd="0" presId="urn:microsoft.com/office/officeart/2005/8/layout/lProcess2"/>
    <dgm:cxn modelId="{C9388E4D-46E3-4664-8C6C-DBE934140081}" type="presParOf" srcId="{F9FD1F67-9899-493C-B948-1604E5E82B04}" destId="{949020BF-D68C-4F2D-AF19-E30A497DBE72}" srcOrd="4" destOrd="0" presId="urn:microsoft.com/office/officeart/2005/8/layout/lProcess2"/>
    <dgm:cxn modelId="{D8C7D2C2-7278-4B86-9889-0D9C66DF703F}" type="presParOf" srcId="{949020BF-D68C-4F2D-AF19-E30A497DBE72}" destId="{550675FA-C3C4-46DE-AB24-0EEA541C585C}" srcOrd="0" destOrd="0" presId="urn:microsoft.com/office/officeart/2005/8/layout/lProcess2"/>
    <dgm:cxn modelId="{51700022-8350-41FC-9B2A-D7BFD68CF6FA}" type="presParOf" srcId="{949020BF-D68C-4F2D-AF19-E30A497DBE72}" destId="{5E179667-E9BF-4F78-9D76-9C961F3C34D0}" srcOrd="1" destOrd="0" presId="urn:microsoft.com/office/officeart/2005/8/layout/lProcess2"/>
    <dgm:cxn modelId="{D2D28AFE-41C4-453F-94BC-33A96BEC6F6C}" type="presParOf" srcId="{949020BF-D68C-4F2D-AF19-E30A497DBE72}" destId="{D681F4A6-6C09-44E4-8E8D-701DB642670A}" srcOrd="2" destOrd="0" presId="urn:microsoft.com/office/officeart/2005/8/layout/lProcess2"/>
    <dgm:cxn modelId="{CEAC6B6D-62D7-4354-9F2F-082D37763897}" type="presParOf" srcId="{D681F4A6-6C09-44E4-8E8D-701DB642670A}" destId="{2E0B984E-4DB0-4961-A0C1-DAFF338BDDBA}" srcOrd="0" destOrd="0" presId="urn:microsoft.com/office/officeart/2005/8/layout/lProcess2"/>
    <dgm:cxn modelId="{977AC990-CB3D-4C0C-A263-0894E827FE0D}" type="presParOf" srcId="{2E0B984E-4DB0-4961-A0C1-DAFF338BDDBA}" destId="{B661C0C3-D943-48F5-9B24-325AD7D34642}" srcOrd="0" destOrd="0" presId="urn:microsoft.com/office/officeart/2005/8/layout/lProcess2"/>
    <dgm:cxn modelId="{5086B95F-AAAA-4E67-B322-BC40AA7B84ED}" type="presParOf" srcId="{2E0B984E-4DB0-4961-A0C1-DAFF338BDDBA}" destId="{63BEF87B-3473-422A-96DD-A3ED9C246D7B}" srcOrd="1" destOrd="0" presId="urn:microsoft.com/office/officeart/2005/8/layout/lProcess2"/>
    <dgm:cxn modelId="{63F8DE71-AA53-4D33-BDDA-081A70FFD5C8}" type="presParOf" srcId="{2E0B984E-4DB0-4961-A0C1-DAFF338BDDBA}" destId="{B0F804AE-41AB-4967-87C1-8D42B0C2FF9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6576C2-9803-4906-ACBD-29AA1CF5FAF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D477B-9D8A-418F-8568-D3FD7754972F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2800" b="1" dirty="0">
            <a:solidFill>
              <a:schemeClr val="bg2">
                <a:lumMod val="50000"/>
              </a:schemeClr>
            </a:solidFill>
          </a:endParaRPr>
        </a:p>
      </dgm:t>
    </dgm:pt>
    <dgm:pt modelId="{8C8736F0-2B85-4858-941B-7EE7D90221AB}" type="parTrans" cxnId="{672ADFF2-E06E-430C-B1DF-AFC936779A1C}">
      <dgm:prSet/>
      <dgm:spPr/>
      <dgm:t>
        <a:bodyPr/>
        <a:lstStyle/>
        <a:p>
          <a:endParaRPr lang="ru-RU"/>
        </a:p>
      </dgm:t>
    </dgm:pt>
    <dgm:pt modelId="{2970CD5D-01F7-48E7-8EB2-DD359FF7622F}" type="sibTrans" cxnId="{672ADFF2-E06E-430C-B1DF-AFC936779A1C}">
      <dgm:prSet/>
      <dgm:spPr/>
      <dgm:t>
        <a:bodyPr/>
        <a:lstStyle/>
        <a:p>
          <a:endParaRPr lang="ru-RU"/>
        </a:p>
      </dgm:t>
    </dgm:pt>
    <dgm:pt modelId="{3E620160-4171-468E-909B-09694C03B9C0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>
            <a:spcAft>
              <a:spcPct val="15000"/>
            </a:spcAft>
          </a:pP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37AEEC2E-F6A5-4EB9-B728-9EF46FD44B21}" type="parTrans" cxnId="{85F1D4D2-4980-41D3-ACE1-31FFA2073403}">
      <dgm:prSet/>
      <dgm:spPr/>
      <dgm:t>
        <a:bodyPr/>
        <a:lstStyle/>
        <a:p>
          <a:endParaRPr lang="ru-RU"/>
        </a:p>
      </dgm:t>
    </dgm:pt>
    <dgm:pt modelId="{4C783DA4-C637-428E-8A8D-FE5E2B794882}" type="sibTrans" cxnId="{85F1D4D2-4980-41D3-ACE1-31FFA2073403}">
      <dgm:prSet/>
      <dgm:spPr/>
      <dgm:t>
        <a:bodyPr/>
        <a:lstStyle/>
        <a:p>
          <a:endParaRPr lang="ru-RU"/>
        </a:p>
      </dgm:t>
    </dgm:pt>
    <dgm:pt modelId="{D246BEB6-6C48-4F44-9964-4CBE0A79BA33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D37008F1-3251-456C-BD19-E9A9D3EC3C48}" type="parTrans" cxnId="{6CB5CC5E-1CE4-42BE-ACDB-FEEC72F0B64B}">
      <dgm:prSet/>
      <dgm:spPr/>
      <dgm:t>
        <a:bodyPr/>
        <a:lstStyle/>
        <a:p>
          <a:endParaRPr lang="ru-RU"/>
        </a:p>
      </dgm:t>
    </dgm:pt>
    <dgm:pt modelId="{648E39C7-B49F-4544-A43E-7E9D76F732E3}" type="sibTrans" cxnId="{6CB5CC5E-1CE4-42BE-ACDB-FEEC72F0B64B}">
      <dgm:prSet/>
      <dgm:spPr/>
      <dgm:t>
        <a:bodyPr/>
        <a:lstStyle/>
        <a:p>
          <a:endParaRPr lang="ru-RU"/>
        </a:p>
      </dgm:t>
    </dgm:pt>
    <dgm:pt modelId="{F8E31C3D-28FB-441E-9B41-AFC199E5EDF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chemeClr val="bg2">
                  <a:lumMod val="50000"/>
                </a:schemeClr>
              </a:solidFill>
            </a:rPr>
            <a:t>«Наставник»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dirty="0">
              <a:solidFill>
                <a:schemeClr val="bg2">
                  <a:lumMod val="50000"/>
                </a:schemeClr>
              </a:solidFill>
            </a:rPr>
            <a:t>Апробация  и внедрение эффективных моделей сопровождения начинающих учителей</a:t>
          </a:r>
        </a:p>
      </dgm:t>
    </dgm:pt>
    <dgm:pt modelId="{1B661D69-83FE-42B7-B28F-75D2EB1DFF53}" type="parTrans" cxnId="{C1A53294-F313-483A-9F4A-A3F9C5FFDEFF}">
      <dgm:prSet/>
      <dgm:spPr/>
      <dgm:t>
        <a:bodyPr/>
        <a:lstStyle/>
        <a:p>
          <a:endParaRPr lang="ru-RU"/>
        </a:p>
      </dgm:t>
    </dgm:pt>
    <dgm:pt modelId="{E0458BCA-3AE3-4E6E-A085-3B8F86BABEF3}" type="sibTrans" cxnId="{C1A53294-F313-483A-9F4A-A3F9C5FFDEFF}">
      <dgm:prSet/>
      <dgm:spPr/>
      <dgm:t>
        <a:bodyPr/>
        <a:lstStyle/>
        <a:p>
          <a:endParaRPr lang="ru-RU"/>
        </a:p>
      </dgm:t>
    </dgm:pt>
    <dgm:pt modelId="{2633CCC2-DA73-4A8D-B53D-8A8331305808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ru-RU" sz="2400" b="1" dirty="0">
              <a:solidFill>
                <a:schemeClr val="bg2">
                  <a:lumMod val="50000"/>
                </a:schemeClr>
              </a:solidFill>
            </a:rPr>
            <a:t>«Молодой учитель»</a:t>
          </a:r>
        </a:p>
        <a:p>
          <a:pPr>
            <a:spcAft>
              <a:spcPts val="0"/>
            </a:spcAft>
          </a:pPr>
          <a:r>
            <a:rPr lang="ru-RU" sz="2000" b="1" dirty="0">
              <a:solidFill>
                <a:schemeClr val="bg2">
                  <a:lumMod val="50000"/>
                </a:schemeClr>
              </a:solidFill>
            </a:rPr>
            <a:t>Определение проблемного поля профессиональной деятельности начинающих учителей, выявление затруднений и   оказание адресной помощи молодым учителям  </a:t>
          </a:r>
        </a:p>
        <a:p>
          <a:endParaRPr lang="ru-RU" dirty="0"/>
        </a:p>
      </dgm:t>
    </dgm:pt>
    <dgm:pt modelId="{708A04A9-9BC4-4DFC-8D8A-67B20068D7B5}" type="parTrans" cxnId="{0FC38587-D12B-4913-9E6C-6EED6A3D6C5F}">
      <dgm:prSet/>
      <dgm:spPr/>
    </dgm:pt>
    <dgm:pt modelId="{E90358CA-72D7-4ED4-ABAD-8E94B4380E93}" type="sibTrans" cxnId="{0FC38587-D12B-4913-9E6C-6EED6A3D6C5F}">
      <dgm:prSet/>
      <dgm:spPr/>
    </dgm:pt>
    <dgm:pt modelId="{DAE9A0C8-AF6D-426E-A2CA-577ACD4FDA73}" type="pres">
      <dgm:prSet presAssocID="{056576C2-9803-4906-ACBD-29AA1CF5FAF2}" presName="Name0" presStyleCnt="0">
        <dgm:presLayoutVars>
          <dgm:dir/>
          <dgm:animLvl val="lvl"/>
          <dgm:resizeHandles/>
        </dgm:presLayoutVars>
      </dgm:prSet>
      <dgm:spPr/>
    </dgm:pt>
    <dgm:pt modelId="{4C771911-FF12-4AEE-A066-DF09B763D438}" type="pres">
      <dgm:prSet presAssocID="{3E620160-4171-468E-909B-09694C03B9C0}" presName="linNode" presStyleCnt="0"/>
      <dgm:spPr/>
    </dgm:pt>
    <dgm:pt modelId="{654F7D6B-D389-4314-BCF7-A934C2067178}" type="pres">
      <dgm:prSet presAssocID="{3E620160-4171-468E-909B-09694C03B9C0}" presName="parentShp" presStyleLbl="node1" presStyleIdx="0" presStyleCnt="2">
        <dgm:presLayoutVars>
          <dgm:bulletEnabled val="1"/>
        </dgm:presLayoutVars>
      </dgm:prSet>
      <dgm:spPr/>
    </dgm:pt>
    <dgm:pt modelId="{1494D824-61B8-4A27-A64D-D9F37171E2FC}" type="pres">
      <dgm:prSet presAssocID="{3E620160-4171-468E-909B-09694C03B9C0}" presName="childShp" presStyleLbl="bgAccFollowNode1" presStyleIdx="0" presStyleCnt="2">
        <dgm:presLayoutVars>
          <dgm:bulletEnabled val="1"/>
        </dgm:presLayoutVars>
      </dgm:prSet>
      <dgm:spPr/>
    </dgm:pt>
    <dgm:pt modelId="{F89DD753-FDE5-496D-8106-98D3CB731C75}" type="pres">
      <dgm:prSet presAssocID="{4C783DA4-C637-428E-8A8D-FE5E2B794882}" presName="spacing" presStyleCnt="0"/>
      <dgm:spPr/>
    </dgm:pt>
    <dgm:pt modelId="{8473D3DC-7398-4E1F-8F74-3E7423333E3D}" type="pres">
      <dgm:prSet presAssocID="{307D477B-9D8A-418F-8568-D3FD7754972F}" presName="linNode" presStyleCnt="0"/>
      <dgm:spPr/>
    </dgm:pt>
    <dgm:pt modelId="{4DD4E457-39CE-4AFD-8BAE-7702A45E073B}" type="pres">
      <dgm:prSet presAssocID="{307D477B-9D8A-418F-8568-D3FD7754972F}" presName="parentShp" presStyleLbl="node1" presStyleIdx="1" presStyleCnt="2">
        <dgm:presLayoutVars>
          <dgm:bulletEnabled val="1"/>
        </dgm:presLayoutVars>
      </dgm:prSet>
      <dgm:spPr/>
    </dgm:pt>
    <dgm:pt modelId="{5FEA3A3C-4D54-4156-86E7-F5AE71B1DB32}" type="pres">
      <dgm:prSet presAssocID="{307D477B-9D8A-418F-8568-D3FD7754972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249C350F-09D0-4B60-B590-B4738A0A8CED}" type="presOf" srcId="{D246BEB6-6C48-4F44-9964-4CBE0A79BA33}" destId="{5FEA3A3C-4D54-4156-86E7-F5AE71B1DB32}" srcOrd="0" destOrd="1" presId="urn:microsoft.com/office/officeart/2005/8/layout/vList6"/>
    <dgm:cxn modelId="{6CB5CC5E-1CE4-42BE-ACDB-FEEC72F0B64B}" srcId="{307D477B-9D8A-418F-8568-D3FD7754972F}" destId="{D246BEB6-6C48-4F44-9964-4CBE0A79BA33}" srcOrd="1" destOrd="0" parTransId="{D37008F1-3251-456C-BD19-E9A9D3EC3C48}" sibTransId="{648E39C7-B49F-4544-A43E-7E9D76F732E3}"/>
    <dgm:cxn modelId="{61874B75-B80E-4BAE-8E60-31291843A45B}" type="presOf" srcId="{3E620160-4171-468E-909B-09694C03B9C0}" destId="{654F7D6B-D389-4314-BCF7-A934C2067178}" srcOrd="0" destOrd="0" presId="urn:microsoft.com/office/officeart/2005/8/layout/vList6"/>
    <dgm:cxn modelId="{00795158-460A-4766-B73A-854D3DE36042}" type="presOf" srcId="{2633CCC2-DA73-4A8D-B53D-8A8331305808}" destId="{1494D824-61B8-4A27-A64D-D9F37171E2FC}" srcOrd="0" destOrd="0" presId="urn:microsoft.com/office/officeart/2005/8/layout/vList6"/>
    <dgm:cxn modelId="{0FC38587-D12B-4913-9E6C-6EED6A3D6C5F}" srcId="{3E620160-4171-468E-909B-09694C03B9C0}" destId="{2633CCC2-DA73-4A8D-B53D-8A8331305808}" srcOrd="0" destOrd="0" parTransId="{708A04A9-9BC4-4DFC-8D8A-67B20068D7B5}" sibTransId="{E90358CA-72D7-4ED4-ABAD-8E94B4380E93}"/>
    <dgm:cxn modelId="{C1A53294-F313-483A-9F4A-A3F9C5FFDEFF}" srcId="{307D477B-9D8A-418F-8568-D3FD7754972F}" destId="{F8E31C3D-28FB-441E-9B41-AFC199E5EDF4}" srcOrd="0" destOrd="0" parTransId="{1B661D69-83FE-42B7-B28F-75D2EB1DFF53}" sibTransId="{E0458BCA-3AE3-4E6E-A085-3B8F86BABEF3}"/>
    <dgm:cxn modelId="{68FF099F-5F8F-4184-90D5-C6ED9F60E4F0}" type="presOf" srcId="{056576C2-9803-4906-ACBD-29AA1CF5FAF2}" destId="{DAE9A0C8-AF6D-426E-A2CA-577ACD4FDA73}" srcOrd="0" destOrd="0" presId="urn:microsoft.com/office/officeart/2005/8/layout/vList6"/>
    <dgm:cxn modelId="{040F4ABD-B6D0-4B93-BE45-07981D32C7CF}" type="presOf" srcId="{307D477B-9D8A-418F-8568-D3FD7754972F}" destId="{4DD4E457-39CE-4AFD-8BAE-7702A45E073B}" srcOrd="0" destOrd="0" presId="urn:microsoft.com/office/officeart/2005/8/layout/vList6"/>
    <dgm:cxn modelId="{7CED9EC5-6978-44ED-8B51-A7AAAE6C9D73}" type="presOf" srcId="{F8E31C3D-28FB-441E-9B41-AFC199E5EDF4}" destId="{5FEA3A3C-4D54-4156-86E7-F5AE71B1DB32}" srcOrd="0" destOrd="0" presId="urn:microsoft.com/office/officeart/2005/8/layout/vList6"/>
    <dgm:cxn modelId="{85F1D4D2-4980-41D3-ACE1-31FFA2073403}" srcId="{056576C2-9803-4906-ACBD-29AA1CF5FAF2}" destId="{3E620160-4171-468E-909B-09694C03B9C0}" srcOrd="0" destOrd="0" parTransId="{37AEEC2E-F6A5-4EB9-B728-9EF46FD44B21}" sibTransId="{4C783DA4-C637-428E-8A8D-FE5E2B794882}"/>
    <dgm:cxn modelId="{672ADFF2-E06E-430C-B1DF-AFC936779A1C}" srcId="{056576C2-9803-4906-ACBD-29AA1CF5FAF2}" destId="{307D477B-9D8A-418F-8568-D3FD7754972F}" srcOrd="1" destOrd="0" parTransId="{8C8736F0-2B85-4858-941B-7EE7D90221AB}" sibTransId="{2970CD5D-01F7-48E7-8EB2-DD359FF7622F}"/>
    <dgm:cxn modelId="{41079B70-376D-4F03-8E77-5ABD7AAEE07B}" type="presParOf" srcId="{DAE9A0C8-AF6D-426E-A2CA-577ACD4FDA73}" destId="{4C771911-FF12-4AEE-A066-DF09B763D438}" srcOrd="0" destOrd="0" presId="urn:microsoft.com/office/officeart/2005/8/layout/vList6"/>
    <dgm:cxn modelId="{CF4A9B89-4380-49C9-ACAD-E630668FE057}" type="presParOf" srcId="{4C771911-FF12-4AEE-A066-DF09B763D438}" destId="{654F7D6B-D389-4314-BCF7-A934C2067178}" srcOrd="0" destOrd="0" presId="urn:microsoft.com/office/officeart/2005/8/layout/vList6"/>
    <dgm:cxn modelId="{3D0FEC9B-0FB5-40B8-B4D3-B8023CF370D4}" type="presParOf" srcId="{4C771911-FF12-4AEE-A066-DF09B763D438}" destId="{1494D824-61B8-4A27-A64D-D9F37171E2FC}" srcOrd="1" destOrd="0" presId="urn:microsoft.com/office/officeart/2005/8/layout/vList6"/>
    <dgm:cxn modelId="{E0723E80-7085-45D1-8AD2-F2982A705B04}" type="presParOf" srcId="{DAE9A0C8-AF6D-426E-A2CA-577ACD4FDA73}" destId="{F89DD753-FDE5-496D-8106-98D3CB731C75}" srcOrd="1" destOrd="0" presId="urn:microsoft.com/office/officeart/2005/8/layout/vList6"/>
    <dgm:cxn modelId="{48795261-51A7-42CC-BD27-881420C163DB}" type="presParOf" srcId="{DAE9A0C8-AF6D-426E-A2CA-577ACD4FDA73}" destId="{8473D3DC-7398-4E1F-8F74-3E7423333E3D}" srcOrd="2" destOrd="0" presId="urn:microsoft.com/office/officeart/2005/8/layout/vList6"/>
    <dgm:cxn modelId="{F89DC4D5-B508-4676-A310-91A4D6DD6385}" type="presParOf" srcId="{8473D3DC-7398-4E1F-8F74-3E7423333E3D}" destId="{4DD4E457-39CE-4AFD-8BAE-7702A45E073B}" srcOrd="0" destOrd="0" presId="urn:microsoft.com/office/officeart/2005/8/layout/vList6"/>
    <dgm:cxn modelId="{19F3A754-D1BD-43FC-9C84-EEF1DEB7E290}" type="presParOf" srcId="{8473D3DC-7398-4E1F-8F74-3E7423333E3D}" destId="{5FEA3A3C-4D54-4156-86E7-F5AE71B1DB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977113-9AF9-4E1E-91AB-D365AD9CD6B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4F7CA9-7413-40B1-83C0-2B0BBF40B27D}">
      <dgm:prSet phldrT="[Текст]" custT="1"/>
      <dgm:spPr/>
      <dgm:t>
        <a:bodyPr/>
        <a:lstStyle/>
        <a:p>
          <a:r>
            <a:rPr lang="ru-RU" sz="1800" b="1" dirty="0"/>
            <a:t>МБОУ СОШ № 36 г. Пензы</a:t>
          </a:r>
        </a:p>
      </dgm:t>
    </dgm:pt>
    <dgm:pt modelId="{ABF6AEF4-8C62-46BB-85CF-A3710A630DFB}" type="parTrans" cxnId="{27CC0AE1-CB4D-4F4E-8512-34A0448C4041}">
      <dgm:prSet/>
      <dgm:spPr/>
      <dgm:t>
        <a:bodyPr/>
        <a:lstStyle/>
        <a:p>
          <a:endParaRPr lang="ru-RU"/>
        </a:p>
      </dgm:t>
    </dgm:pt>
    <dgm:pt modelId="{EEEFB209-F95E-4789-B805-EB176A756C75}" type="sibTrans" cxnId="{27CC0AE1-CB4D-4F4E-8512-34A0448C4041}">
      <dgm:prSet/>
      <dgm:spPr/>
      <dgm:t>
        <a:bodyPr/>
        <a:lstStyle/>
        <a:p>
          <a:endParaRPr lang="ru-RU"/>
        </a:p>
      </dgm:t>
    </dgm:pt>
    <dgm:pt modelId="{D359D519-9E08-44F9-9003-04FE432D8E0D}">
      <dgm:prSet custT="1"/>
      <dgm:spPr/>
      <dgm:t>
        <a:bodyPr/>
        <a:lstStyle/>
        <a:p>
          <a:r>
            <a:rPr lang="ru-RU" sz="1800" b="1" dirty="0"/>
            <a:t>МБОУ СОШ № 66 </a:t>
          </a:r>
        </a:p>
        <a:p>
          <a:r>
            <a:rPr lang="ru-RU" sz="1800" b="1" dirty="0"/>
            <a:t>г. Пензы </a:t>
          </a:r>
        </a:p>
      </dgm:t>
    </dgm:pt>
    <dgm:pt modelId="{AAA832D7-DDC2-490F-BEEA-60DEA30B969C}" type="parTrans" cxnId="{C9B2B8B3-8E5D-4D09-AB96-FB1FE44CA31F}">
      <dgm:prSet/>
      <dgm:spPr/>
      <dgm:t>
        <a:bodyPr/>
        <a:lstStyle/>
        <a:p>
          <a:endParaRPr lang="ru-RU"/>
        </a:p>
      </dgm:t>
    </dgm:pt>
    <dgm:pt modelId="{BB3318BC-CED8-4F76-897A-57858B656A33}" type="sibTrans" cxnId="{C9B2B8B3-8E5D-4D09-AB96-FB1FE44CA31F}">
      <dgm:prSet/>
      <dgm:spPr/>
      <dgm:t>
        <a:bodyPr/>
        <a:lstStyle/>
        <a:p>
          <a:endParaRPr lang="ru-RU"/>
        </a:p>
      </dgm:t>
    </dgm:pt>
    <dgm:pt modelId="{09CB9D75-9D16-4980-B6EF-8CC3EAF8585D}">
      <dgm:prSet custT="1"/>
      <dgm:spPr/>
      <dgm:t>
        <a:bodyPr/>
        <a:lstStyle/>
        <a:p>
          <a:r>
            <a:rPr lang="ru-RU" sz="1800" b="1" dirty="0"/>
            <a:t>МБОУ СОШ им. М.Ю. Лермонтова Пензенского района </a:t>
          </a:r>
        </a:p>
      </dgm:t>
    </dgm:pt>
    <dgm:pt modelId="{CCD46D43-6FF0-42BE-BB9B-86EA5B9D1BAE}" type="parTrans" cxnId="{C3844C6D-4454-4EA6-8F2D-D6580E108BAC}">
      <dgm:prSet/>
      <dgm:spPr/>
      <dgm:t>
        <a:bodyPr/>
        <a:lstStyle/>
        <a:p>
          <a:endParaRPr lang="ru-RU"/>
        </a:p>
      </dgm:t>
    </dgm:pt>
    <dgm:pt modelId="{658F5FA4-3E70-4ECE-84ED-83EBE855D04D}" type="sibTrans" cxnId="{C3844C6D-4454-4EA6-8F2D-D6580E108BAC}">
      <dgm:prSet/>
      <dgm:spPr/>
      <dgm:t>
        <a:bodyPr/>
        <a:lstStyle/>
        <a:p>
          <a:endParaRPr lang="ru-RU"/>
        </a:p>
      </dgm:t>
    </dgm:pt>
    <dgm:pt modelId="{33E42379-DF60-427F-AD96-0C293C9833A2}">
      <dgm:prSet custT="1"/>
      <dgm:spPr/>
      <dgm:t>
        <a:bodyPr/>
        <a:lstStyle/>
        <a:p>
          <a:r>
            <a:rPr lang="ru-RU" sz="1800" b="1" dirty="0"/>
            <a:t>МБОУ СОШ им. С.Е. Кузнецова </a:t>
          </a:r>
        </a:p>
        <a:p>
          <a:r>
            <a:rPr lang="ru-RU" sz="1800" b="1" dirty="0"/>
            <a:t>с. Чемодановка </a:t>
          </a:r>
          <a:r>
            <a:rPr lang="ru-RU" sz="1800" b="1" dirty="0" err="1"/>
            <a:t>Бессоновского</a:t>
          </a:r>
          <a:r>
            <a:rPr lang="ru-RU" sz="1800" b="1" dirty="0"/>
            <a:t> района </a:t>
          </a:r>
        </a:p>
      </dgm:t>
    </dgm:pt>
    <dgm:pt modelId="{80FAA50A-0D00-46F5-A9A8-BABB91D7F33D}" type="parTrans" cxnId="{445A21B9-B120-46BC-AE14-5295C3E9188E}">
      <dgm:prSet/>
      <dgm:spPr/>
      <dgm:t>
        <a:bodyPr/>
        <a:lstStyle/>
        <a:p>
          <a:endParaRPr lang="ru-RU"/>
        </a:p>
      </dgm:t>
    </dgm:pt>
    <dgm:pt modelId="{F5CBCA76-9D33-4BA4-9177-227AD6BBD5F2}" type="sibTrans" cxnId="{445A21B9-B120-46BC-AE14-5295C3E9188E}">
      <dgm:prSet/>
      <dgm:spPr/>
      <dgm:t>
        <a:bodyPr/>
        <a:lstStyle/>
        <a:p>
          <a:endParaRPr lang="ru-RU"/>
        </a:p>
      </dgm:t>
    </dgm:pt>
    <dgm:pt modelId="{21297808-5FEE-4649-AF0E-32A21714A159}">
      <dgm:prSet custT="1"/>
      <dgm:spPr/>
      <dgm:t>
        <a:bodyPr/>
        <a:lstStyle/>
        <a:p>
          <a:r>
            <a:rPr lang="ru-RU" sz="1800" b="1" dirty="0"/>
            <a:t>МОУ СОШ № 1 </a:t>
          </a:r>
        </a:p>
        <a:p>
          <a:r>
            <a:rPr lang="ru-RU" sz="1800" b="1" dirty="0" err="1"/>
            <a:t>р.п</a:t>
          </a:r>
          <a:r>
            <a:rPr lang="ru-RU" sz="1800" b="1" dirty="0"/>
            <a:t>. </a:t>
          </a:r>
          <a:r>
            <a:rPr lang="ru-RU" sz="1800" b="1" dirty="0" err="1"/>
            <a:t>Колышлей</a:t>
          </a:r>
          <a:r>
            <a:rPr lang="ru-RU" sz="1800" b="1" dirty="0"/>
            <a:t> </a:t>
          </a:r>
        </a:p>
      </dgm:t>
    </dgm:pt>
    <dgm:pt modelId="{0A493441-FC25-4C4A-8049-DE37B5E88765}" type="parTrans" cxnId="{8975BA69-72F5-4CCA-A9BC-FD8659852A0C}">
      <dgm:prSet/>
      <dgm:spPr/>
      <dgm:t>
        <a:bodyPr/>
        <a:lstStyle/>
        <a:p>
          <a:endParaRPr lang="ru-RU"/>
        </a:p>
      </dgm:t>
    </dgm:pt>
    <dgm:pt modelId="{19A779DD-07F8-4FB9-BC0B-B51E1C67796A}" type="sibTrans" cxnId="{8975BA69-72F5-4CCA-A9BC-FD8659852A0C}">
      <dgm:prSet/>
      <dgm:spPr/>
      <dgm:t>
        <a:bodyPr/>
        <a:lstStyle/>
        <a:p>
          <a:endParaRPr lang="ru-RU"/>
        </a:p>
      </dgm:t>
    </dgm:pt>
    <dgm:pt modelId="{AC806064-60F1-4769-B556-BFEF52878113}" type="pres">
      <dgm:prSet presAssocID="{E8977113-9AF9-4E1E-91AB-D365AD9CD6B6}" presName="cycle" presStyleCnt="0">
        <dgm:presLayoutVars>
          <dgm:dir/>
          <dgm:resizeHandles val="exact"/>
        </dgm:presLayoutVars>
      </dgm:prSet>
      <dgm:spPr/>
    </dgm:pt>
    <dgm:pt modelId="{EDE87FF7-BD54-4C31-B2EC-C1CAE5386CEE}" type="pres">
      <dgm:prSet presAssocID="{004F7CA9-7413-40B1-83C0-2B0BBF40B27D}" presName="node" presStyleLbl="node1" presStyleIdx="0" presStyleCnt="5" custScaleX="134800">
        <dgm:presLayoutVars>
          <dgm:bulletEnabled val="1"/>
        </dgm:presLayoutVars>
      </dgm:prSet>
      <dgm:spPr/>
    </dgm:pt>
    <dgm:pt modelId="{F9D5657C-A982-496A-A1EB-BAD7A551BAD4}" type="pres">
      <dgm:prSet presAssocID="{004F7CA9-7413-40B1-83C0-2B0BBF40B27D}" presName="spNode" presStyleCnt="0"/>
      <dgm:spPr/>
    </dgm:pt>
    <dgm:pt modelId="{DAE0136D-B557-4987-B399-C8997F4AAD9D}" type="pres">
      <dgm:prSet presAssocID="{EEEFB209-F95E-4789-B805-EB176A756C75}" presName="sibTrans" presStyleLbl="sibTrans1D1" presStyleIdx="0" presStyleCnt="5"/>
      <dgm:spPr/>
    </dgm:pt>
    <dgm:pt modelId="{FBB2DDE9-4D05-4FEA-8055-08BC64E3D1D9}" type="pres">
      <dgm:prSet presAssocID="{09CB9D75-9D16-4980-B6EF-8CC3EAF8585D}" presName="node" presStyleLbl="node1" presStyleIdx="1" presStyleCnt="5" custScaleX="152375">
        <dgm:presLayoutVars>
          <dgm:bulletEnabled val="1"/>
        </dgm:presLayoutVars>
      </dgm:prSet>
      <dgm:spPr/>
    </dgm:pt>
    <dgm:pt modelId="{7EA20FEB-3D1A-4851-A175-88490852D729}" type="pres">
      <dgm:prSet presAssocID="{09CB9D75-9D16-4980-B6EF-8CC3EAF8585D}" presName="spNode" presStyleCnt="0"/>
      <dgm:spPr/>
    </dgm:pt>
    <dgm:pt modelId="{387C3DA8-634C-4324-B7A7-BADAA17A3E74}" type="pres">
      <dgm:prSet presAssocID="{658F5FA4-3E70-4ECE-84ED-83EBE855D04D}" presName="sibTrans" presStyleLbl="sibTrans1D1" presStyleIdx="1" presStyleCnt="5"/>
      <dgm:spPr/>
    </dgm:pt>
    <dgm:pt modelId="{A61305DB-DC65-476D-B1D1-D88F880DF241}" type="pres">
      <dgm:prSet presAssocID="{21297808-5FEE-4649-AF0E-32A21714A159}" presName="node" presStyleLbl="node1" presStyleIdx="2" presStyleCnt="5" custScaleX="133788" custScaleY="115333">
        <dgm:presLayoutVars>
          <dgm:bulletEnabled val="1"/>
        </dgm:presLayoutVars>
      </dgm:prSet>
      <dgm:spPr/>
    </dgm:pt>
    <dgm:pt modelId="{E1BD7B34-1A39-4B23-BF43-A26C5DF8635C}" type="pres">
      <dgm:prSet presAssocID="{21297808-5FEE-4649-AF0E-32A21714A159}" presName="spNode" presStyleCnt="0"/>
      <dgm:spPr/>
    </dgm:pt>
    <dgm:pt modelId="{2C0C6776-154F-4C9E-AAA6-031F3AFED482}" type="pres">
      <dgm:prSet presAssocID="{19A779DD-07F8-4FB9-BC0B-B51E1C67796A}" presName="sibTrans" presStyleLbl="sibTrans1D1" presStyleIdx="2" presStyleCnt="5"/>
      <dgm:spPr/>
    </dgm:pt>
    <dgm:pt modelId="{C8AA46F1-4BEC-4E8D-B893-11CE1CFE1E11}" type="pres">
      <dgm:prSet presAssocID="{33E42379-DF60-427F-AD96-0C293C9833A2}" presName="node" presStyleLbl="node1" presStyleIdx="3" presStyleCnt="5" custScaleX="140313" custScaleY="114245">
        <dgm:presLayoutVars>
          <dgm:bulletEnabled val="1"/>
        </dgm:presLayoutVars>
      </dgm:prSet>
      <dgm:spPr/>
    </dgm:pt>
    <dgm:pt modelId="{C38E3A29-4BD8-440F-A306-621CBB5A9852}" type="pres">
      <dgm:prSet presAssocID="{33E42379-DF60-427F-AD96-0C293C9833A2}" presName="spNode" presStyleCnt="0"/>
      <dgm:spPr/>
    </dgm:pt>
    <dgm:pt modelId="{C0F2C093-6DC6-4703-B20C-7E47A9FA9FB1}" type="pres">
      <dgm:prSet presAssocID="{F5CBCA76-9D33-4BA4-9177-227AD6BBD5F2}" presName="sibTrans" presStyleLbl="sibTrans1D1" presStyleIdx="3" presStyleCnt="5"/>
      <dgm:spPr/>
    </dgm:pt>
    <dgm:pt modelId="{138CC372-5DB3-4AE7-A7BA-8A4BEC73E964}" type="pres">
      <dgm:prSet presAssocID="{D359D519-9E08-44F9-9003-04FE432D8E0D}" presName="node" presStyleLbl="node1" presStyleIdx="4" presStyleCnt="5" custScaleX="146939">
        <dgm:presLayoutVars>
          <dgm:bulletEnabled val="1"/>
        </dgm:presLayoutVars>
      </dgm:prSet>
      <dgm:spPr/>
    </dgm:pt>
    <dgm:pt modelId="{AE751316-2CC3-4D02-B771-0CDFD3396732}" type="pres">
      <dgm:prSet presAssocID="{D359D519-9E08-44F9-9003-04FE432D8E0D}" presName="spNode" presStyleCnt="0"/>
      <dgm:spPr/>
    </dgm:pt>
    <dgm:pt modelId="{DD5008F3-87CD-4710-911A-12D82B1498BC}" type="pres">
      <dgm:prSet presAssocID="{BB3318BC-CED8-4F76-897A-57858B656A33}" presName="sibTrans" presStyleLbl="sibTrans1D1" presStyleIdx="4" presStyleCnt="5"/>
      <dgm:spPr/>
    </dgm:pt>
  </dgm:ptLst>
  <dgm:cxnLst>
    <dgm:cxn modelId="{B4AA6C07-2611-431D-8733-F17FD2FBCA70}" type="presOf" srcId="{33E42379-DF60-427F-AD96-0C293C9833A2}" destId="{C8AA46F1-4BEC-4E8D-B893-11CE1CFE1E11}" srcOrd="0" destOrd="0" presId="urn:microsoft.com/office/officeart/2005/8/layout/cycle5"/>
    <dgm:cxn modelId="{0879221A-3D88-45D0-94F0-35D53092FDFC}" type="presOf" srcId="{658F5FA4-3E70-4ECE-84ED-83EBE855D04D}" destId="{387C3DA8-634C-4324-B7A7-BADAA17A3E74}" srcOrd="0" destOrd="0" presId="urn:microsoft.com/office/officeart/2005/8/layout/cycle5"/>
    <dgm:cxn modelId="{14BFA15C-4CCD-478A-816C-BBF0A5BA524C}" type="presOf" srcId="{19A779DD-07F8-4FB9-BC0B-B51E1C67796A}" destId="{2C0C6776-154F-4C9E-AAA6-031F3AFED482}" srcOrd="0" destOrd="0" presId="urn:microsoft.com/office/officeart/2005/8/layout/cycle5"/>
    <dgm:cxn modelId="{1382F85D-281E-40D0-B69B-40EF68D3BF6D}" type="presOf" srcId="{EEEFB209-F95E-4789-B805-EB176A756C75}" destId="{DAE0136D-B557-4987-B399-C8997F4AAD9D}" srcOrd="0" destOrd="0" presId="urn:microsoft.com/office/officeart/2005/8/layout/cycle5"/>
    <dgm:cxn modelId="{4A452641-1C92-4059-935F-B4C8EFEC266F}" type="presOf" srcId="{21297808-5FEE-4649-AF0E-32A21714A159}" destId="{A61305DB-DC65-476D-B1D1-D88F880DF241}" srcOrd="0" destOrd="0" presId="urn:microsoft.com/office/officeart/2005/8/layout/cycle5"/>
    <dgm:cxn modelId="{8975BA69-72F5-4CCA-A9BC-FD8659852A0C}" srcId="{E8977113-9AF9-4E1E-91AB-D365AD9CD6B6}" destId="{21297808-5FEE-4649-AF0E-32A21714A159}" srcOrd="2" destOrd="0" parTransId="{0A493441-FC25-4C4A-8049-DE37B5E88765}" sibTransId="{19A779DD-07F8-4FB9-BC0B-B51E1C67796A}"/>
    <dgm:cxn modelId="{C3844C6D-4454-4EA6-8F2D-D6580E108BAC}" srcId="{E8977113-9AF9-4E1E-91AB-D365AD9CD6B6}" destId="{09CB9D75-9D16-4980-B6EF-8CC3EAF8585D}" srcOrd="1" destOrd="0" parTransId="{CCD46D43-6FF0-42BE-BB9B-86EA5B9D1BAE}" sibTransId="{658F5FA4-3E70-4ECE-84ED-83EBE855D04D}"/>
    <dgm:cxn modelId="{C6247850-CE7F-4D26-8E4B-C192A0526CD3}" type="presOf" srcId="{004F7CA9-7413-40B1-83C0-2B0BBF40B27D}" destId="{EDE87FF7-BD54-4C31-B2EC-C1CAE5386CEE}" srcOrd="0" destOrd="0" presId="urn:microsoft.com/office/officeart/2005/8/layout/cycle5"/>
    <dgm:cxn modelId="{CBEC9179-8AE6-40F9-83A0-92BFC0112A12}" type="presOf" srcId="{E8977113-9AF9-4E1E-91AB-D365AD9CD6B6}" destId="{AC806064-60F1-4769-B556-BFEF52878113}" srcOrd="0" destOrd="0" presId="urn:microsoft.com/office/officeart/2005/8/layout/cycle5"/>
    <dgm:cxn modelId="{217C527B-4364-4525-B41B-060AFB34A0CB}" type="presOf" srcId="{BB3318BC-CED8-4F76-897A-57858B656A33}" destId="{DD5008F3-87CD-4710-911A-12D82B1498BC}" srcOrd="0" destOrd="0" presId="urn:microsoft.com/office/officeart/2005/8/layout/cycle5"/>
    <dgm:cxn modelId="{AC8FA892-AFC6-45E9-AF92-91883F9D7AB4}" type="presOf" srcId="{D359D519-9E08-44F9-9003-04FE432D8E0D}" destId="{138CC372-5DB3-4AE7-A7BA-8A4BEC73E964}" srcOrd="0" destOrd="0" presId="urn:microsoft.com/office/officeart/2005/8/layout/cycle5"/>
    <dgm:cxn modelId="{46686F9A-3D13-46AA-9E8A-7B993A669398}" type="presOf" srcId="{F5CBCA76-9D33-4BA4-9177-227AD6BBD5F2}" destId="{C0F2C093-6DC6-4703-B20C-7E47A9FA9FB1}" srcOrd="0" destOrd="0" presId="urn:microsoft.com/office/officeart/2005/8/layout/cycle5"/>
    <dgm:cxn modelId="{C9B2B8B3-8E5D-4D09-AB96-FB1FE44CA31F}" srcId="{E8977113-9AF9-4E1E-91AB-D365AD9CD6B6}" destId="{D359D519-9E08-44F9-9003-04FE432D8E0D}" srcOrd="4" destOrd="0" parTransId="{AAA832D7-DDC2-490F-BEEA-60DEA30B969C}" sibTransId="{BB3318BC-CED8-4F76-897A-57858B656A33}"/>
    <dgm:cxn modelId="{445A21B9-B120-46BC-AE14-5295C3E9188E}" srcId="{E8977113-9AF9-4E1E-91AB-D365AD9CD6B6}" destId="{33E42379-DF60-427F-AD96-0C293C9833A2}" srcOrd="3" destOrd="0" parTransId="{80FAA50A-0D00-46F5-A9A8-BABB91D7F33D}" sibTransId="{F5CBCA76-9D33-4BA4-9177-227AD6BBD5F2}"/>
    <dgm:cxn modelId="{EECA22BD-3138-49B6-96B5-CE53FF3577DF}" type="presOf" srcId="{09CB9D75-9D16-4980-B6EF-8CC3EAF8585D}" destId="{FBB2DDE9-4D05-4FEA-8055-08BC64E3D1D9}" srcOrd="0" destOrd="0" presId="urn:microsoft.com/office/officeart/2005/8/layout/cycle5"/>
    <dgm:cxn modelId="{27CC0AE1-CB4D-4F4E-8512-34A0448C4041}" srcId="{E8977113-9AF9-4E1E-91AB-D365AD9CD6B6}" destId="{004F7CA9-7413-40B1-83C0-2B0BBF40B27D}" srcOrd="0" destOrd="0" parTransId="{ABF6AEF4-8C62-46BB-85CF-A3710A630DFB}" sibTransId="{EEEFB209-F95E-4789-B805-EB176A756C75}"/>
    <dgm:cxn modelId="{C46A082C-52D9-4322-A9DB-165504E6A97C}" type="presParOf" srcId="{AC806064-60F1-4769-B556-BFEF52878113}" destId="{EDE87FF7-BD54-4C31-B2EC-C1CAE5386CEE}" srcOrd="0" destOrd="0" presId="urn:microsoft.com/office/officeart/2005/8/layout/cycle5"/>
    <dgm:cxn modelId="{2CD915D4-9D31-402C-8668-5B140D1E9EB6}" type="presParOf" srcId="{AC806064-60F1-4769-B556-BFEF52878113}" destId="{F9D5657C-A982-496A-A1EB-BAD7A551BAD4}" srcOrd="1" destOrd="0" presId="urn:microsoft.com/office/officeart/2005/8/layout/cycle5"/>
    <dgm:cxn modelId="{0E93C73C-6D53-47A4-A59B-5948F2821151}" type="presParOf" srcId="{AC806064-60F1-4769-B556-BFEF52878113}" destId="{DAE0136D-B557-4987-B399-C8997F4AAD9D}" srcOrd="2" destOrd="0" presId="urn:microsoft.com/office/officeart/2005/8/layout/cycle5"/>
    <dgm:cxn modelId="{0C9F7E68-AC1E-43AA-82E0-27C90DE558B6}" type="presParOf" srcId="{AC806064-60F1-4769-B556-BFEF52878113}" destId="{FBB2DDE9-4D05-4FEA-8055-08BC64E3D1D9}" srcOrd="3" destOrd="0" presId="urn:microsoft.com/office/officeart/2005/8/layout/cycle5"/>
    <dgm:cxn modelId="{9595B133-F2C2-4BA9-AF21-1006F435A389}" type="presParOf" srcId="{AC806064-60F1-4769-B556-BFEF52878113}" destId="{7EA20FEB-3D1A-4851-A175-88490852D729}" srcOrd="4" destOrd="0" presId="urn:microsoft.com/office/officeart/2005/8/layout/cycle5"/>
    <dgm:cxn modelId="{F1A410C3-D16D-4B16-B252-A42BFE99BDFD}" type="presParOf" srcId="{AC806064-60F1-4769-B556-BFEF52878113}" destId="{387C3DA8-634C-4324-B7A7-BADAA17A3E74}" srcOrd="5" destOrd="0" presId="urn:microsoft.com/office/officeart/2005/8/layout/cycle5"/>
    <dgm:cxn modelId="{018E0446-5D01-4F5F-837E-A3F232FA1CA1}" type="presParOf" srcId="{AC806064-60F1-4769-B556-BFEF52878113}" destId="{A61305DB-DC65-476D-B1D1-D88F880DF241}" srcOrd="6" destOrd="0" presId="urn:microsoft.com/office/officeart/2005/8/layout/cycle5"/>
    <dgm:cxn modelId="{2008E1E6-8191-4CE4-8D4A-4537F0870A4A}" type="presParOf" srcId="{AC806064-60F1-4769-B556-BFEF52878113}" destId="{E1BD7B34-1A39-4B23-BF43-A26C5DF8635C}" srcOrd="7" destOrd="0" presId="urn:microsoft.com/office/officeart/2005/8/layout/cycle5"/>
    <dgm:cxn modelId="{BED7421F-9B22-452D-AB23-506ABEEC06FF}" type="presParOf" srcId="{AC806064-60F1-4769-B556-BFEF52878113}" destId="{2C0C6776-154F-4C9E-AAA6-031F3AFED482}" srcOrd="8" destOrd="0" presId="urn:microsoft.com/office/officeart/2005/8/layout/cycle5"/>
    <dgm:cxn modelId="{926F929E-CDA8-4638-8556-9E4C4EDB8480}" type="presParOf" srcId="{AC806064-60F1-4769-B556-BFEF52878113}" destId="{C8AA46F1-4BEC-4E8D-B893-11CE1CFE1E11}" srcOrd="9" destOrd="0" presId="urn:microsoft.com/office/officeart/2005/8/layout/cycle5"/>
    <dgm:cxn modelId="{A305FDA7-4207-4211-8714-F632904E8B8A}" type="presParOf" srcId="{AC806064-60F1-4769-B556-BFEF52878113}" destId="{C38E3A29-4BD8-440F-A306-621CBB5A9852}" srcOrd="10" destOrd="0" presId="urn:microsoft.com/office/officeart/2005/8/layout/cycle5"/>
    <dgm:cxn modelId="{52F741F4-D8BC-4B58-99C9-DEEA3119B0BA}" type="presParOf" srcId="{AC806064-60F1-4769-B556-BFEF52878113}" destId="{C0F2C093-6DC6-4703-B20C-7E47A9FA9FB1}" srcOrd="11" destOrd="0" presId="urn:microsoft.com/office/officeart/2005/8/layout/cycle5"/>
    <dgm:cxn modelId="{91D0E190-E4A1-4E1D-928E-981DECB0E874}" type="presParOf" srcId="{AC806064-60F1-4769-B556-BFEF52878113}" destId="{138CC372-5DB3-4AE7-A7BA-8A4BEC73E964}" srcOrd="12" destOrd="0" presId="urn:microsoft.com/office/officeart/2005/8/layout/cycle5"/>
    <dgm:cxn modelId="{7B42533F-CC0D-4625-B01A-F53128E4C64A}" type="presParOf" srcId="{AC806064-60F1-4769-B556-BFEF52878113}" destId="{AE751316-2CC3-4D02-B771-0CDFD3396732}" srcOrd="13" destOrd="0" presId="urn:microsoft.com/office/officeart/2005/8/layout/cycle5"/>
    <dgm:cxn modelId="{8B4B258D-4A36-4366-BBA9-A05DB4C61A57}" type="presParOf" srcId="{AC806064-60F1-4769-B556-BFEF52878113}" destId="{DD5008F3-87CD-4710-911A-12D82B1498B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EE8D7-A9EE-448E-B56B-3DF6986D6231}">
      <dsp:nvSpPr>
        <dsp:cNvPr id="0" name=""/>
        <dsp:cNvSpPr/>
      </dsp:nvSpPr>
      <dsp:spPr>
        <a:xfrm>
          <a:off x="0" y="158568"/>
          <a:ext cx="8534400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Молодые учителя (педагогический стаж до 5 лет)</a:t>
          </a:r>
        </a:p>
      </dsp:txBody>
      <dsp:txXfrm>
        <a:off x="77676" y="236244"/>
        <a:ext cx="8379048" cy="1435848"/>
      </dsp:txXfrm>
    </dsp:sp>
    <dsp:sp modelId="{519AEA70-97A0-435B-A9F1-5CFDDC896F48}">
      <dsp:nvSpPr>
        <dsp:cNvPr id="0" name=""/>
        <dsp:cNvSpPr/>
      </dsp:nvSpPr>
      <dsp:spPr>
        <a:xfrm>
          <a:off x="0" y="1864969"/>
          <a:ext cx="8534400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Педагоги-наставники молодых учителей</a:t>
          </a:r>
        </a:p>
      </dsp:txBody>
      <dsp:txXfrm>
        <a:off x="77676" y="1942645"/>
        <a:ext cx="8379048" cy="1435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DB812-BF18-4619-BA2E-D7DA5F7714D8}">
      <dsp:nvSpPr>
        <dsp:cNvPr id="0" name=""/>
        <dsp:cNvSpPr/>
      </dsp:nvSpPr>
      <dsp:spPr>
        <a:xfrm>
          <a:off x="0" y="356541"/>
          <a:ext cx="2968397" cy="1781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Эффективная модель сопровождения процесса профессионального становления молодых педагогов</a:t>
          </a:r>
        </a:p>
      </dsp:txBody>
      <dsp:txXfrm>
        <a:off x="0" y="356541"/>
        <a:ext cx="2968397" cy="1781038"/>
      </dsp:txXfrm>
    </dsp:sp>
    <dsp:sp modelId="{5AD92A9B-5F43-426A-AE1B-A7FC08A03F33}">
      <dsp:nvSpPr>
        <dsp:cNvPr id="0" name=""/>
        <dsp:cNvSpPr/>
      </dsp:nvSpPr>
      <dsp:spPr>
        <a:xfrm>
          <a:off x="3265236" y="356541"/>
          <a:ext cx="2968397" cy="1781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/>
            <a:t>Банк актуальных педагогических практик по сопровождению молодых учителей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b="1" kern="1200" dirty="0"/>
        </a:p>
      </dsp:txBody>
      <dsp:txXfrm>
        <a:off x="3265236" y="356541"/>
        <a:ext cx="2968397" cy="1781038"/>
      </dsp:txXfrm>
    </dsp:sp>
    <dsp:sp modelId="{047819BB-B340-4477-8508-17610ED7C8B0}">
      <dsp:nvSpPr>
        <dsp:cNvPr id="0" name=""/>
        <dsp:cNvSpPr/>
      </dsp:nvSpPr>
      <dsp:spPr>
        <a:xfrm>
          <a:off x="6530473" y="356541"/>
          <a:ext cx="2968397" cy="1781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Методические рекомендации по организации наставничества в образовательных организациях</a:t>
          </a:r>
        </a:p>
      </dsp:txBody>
      <dsp:txXfrm>
        <a:off x="6530473" y="356541"/>
        <a:ext cx="2968397" cy="1781038"/>
      </dsp:txXfrm>
    </dsp:sp>
    <dsp:sp modelId="{98978AC1-DC92-46C1-9BC5-57998930F99C}">
      <dsp:nvSpPr>
        <dsp:cNvPr id="0" name=""/>
        <dsp:cNvSpPr/>
      </dsp:nvSpPr>
      <dsp:spPr>
        <a:xfrm>
          <a:off x="1632618" y="2434419"/>
          <a:ext cx="2968397" cy="1781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Рост профессиональной компетентности и мастерства молодых педагогов</a:t>
          </a:r>
        </a:p>
      </dsp:txBody>
      <dsp:txXfrm>
        <a:off x="1632618" y="2434419"/>
        <a:ext cx="2968397" cy="1781038"/>
      </dsp:txXfrm>
    </dsp:sp>
    <dsp:sp modelId="{2326A532-E93F-4BDE-A29C-D38ABC0FCDD6}">
      <dsp:nvSpPr>
        <dsp:cNvPr id="0" name=""/>
        <dsp:cNvSpPr/>
      </dsp:nvSpPr>
      <dsp:spPr>
        <a:xfrm>
          <a:off x="4897855" y="2434419"/>
          <a:ext cx="2968397" cy="1781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Сетевое сообщество учителей-наставников и молодых учителей </a:t>
          </a:r>
        </a:p>
      </dsp:txBody>
      <dsp:txXfrm>
        <a:off x="4897855" y="2434419"/>
        <a:ext cx="2968397" cy="1781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FA08E-5E6E-4558-9573-5A5F07A5F032}">
      <dsp:nvSpPr>
        <dsp:cNvPr id="0" name=""/>
        <dsp:cNvSpPr/>
      </dsp:nvSpPr>
      <dsp:spPr>
        <a:xfrm>
          <a:off x="1092" y="0"/>
          <a:ext cx="2841212" cy="5162113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700" kern="1200" dirty="0"/>
        </a:p>
      </dsp:txBody>
      <dsp:txXfrm>
        <a:off x="1092" y="0"/>
        <a:ext cx="2841212" cy="1548634"/>
      </dsp:txXfrm>
    </dsp:sp>
    <dsp:sp modelId="{9D437CE2-99E0-4E0C-BB85-6738EC1620C9}">
      <dsp:nvSpPr>
        <dsp:cNvPr id="0" name=""/>
        <dsp:cNvSpPr/>
      </dsp:nvSpPr>
      <dsp:spPr>
        <a:xfrm>
          <a:off x="413409" y="274824"/>
          <a:ext cx="2272970" cy="1624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Проведение социологического исследования профессиональных затруднений молодых педагогов </a:t>
          </a:r>
        </a:p>
      </dsp:txBody>
      <dsp:txXfrm>
        <a:off x="460999" y="322414"/>
        <a:ext cx="2177790" cy="1529670"/>
      </dsp:txXfrm>
    </dsp:sp>
    <dsp:sp modelId="{74537CB2-B243-489F-9C63-5A3E720F8867}">
      <dsp:nvSpPr>
        <dsp:cNvPr id="0" name=""/>
        <dsp:cNvSpPr/>
      </dsp:nvSpPr>
      <dsp:spPr>
        <a:xfrm>
          <a:off x="341220" y="3068041"/>
          <a:ext cx="2272970" cy="1499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Деловые игры</a:t>
          </a:r>
        </a:p>
      </dsp:txBody>
      <dsp:txXfrm>
        <a:off x="385127" y="3111948"/>
        <a:ext cx="2185156" cy="1411291"/>
      </dsp:txXfrm>
    </dsp:sp>
    <dsp:sp modelId="{A8834553-CDB6-4067-BE50-4585C517854D}">
      <dsp:nvSpPr>
        <dsp:cNvPr id="0" name=""/>
        <dsp:cNvSpPr/>
      </dsp:nvSpPr>
      <dsp:spPr>
        <a:xfrm>
          <a:off x="3089007" y="0"/>
          <a:ext cx="2841212" cy="5162113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700" kern="1200" dirty="0"/>
        </a:p>
      </dsp:txBody>
      <dsp:txXfrm>
        <a:off x="3089007" y="0"/>
        <a:ext cx="2841212" cy="1548634"/>
      </dsp:txXfrm>
    </dsp:sp>
    <dsp:sp modelId="{C74E50D3-75E6-4CF8-BF64-30C50CE74391}">
      <dsp:nvSpPr>
        <dsp:cNvPr id="0" name=""/>
        <dsp:cNvSpPr/>
      </dsp:nvSpPr>
      <dsp:spPr>
        <a:xfrm>
          <a:off x="3429140" y="443954"/>
          <a:ext cx="2272970" cy="159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Семинары для молодых педагогов и педагогов-наставников </a:t>
          </a:r>
        </a:p>
      </dsp:txBody>
      <dsp:txXfrm>
        <a:off x="3475763" y="490577"/>
        <a:ext cx="2179724" cy="1498591"/>
      </dsp:txXfrm>
    </dsp:sp>
    <dsp:sp modelId="{8A323398-084E-43A9-9170-076ECC8B220B}">
      <dsp:nvSpPr>
        <dsp:cNvPr id="0" name=""/>
        <dsp:cNvSpPr/>
      </dsp:nvSpPr>
      <dsp:spPr>
        <a:xfrm>
          <a:off x="3339517" y="3067764"/>
          <a:ext cx="2272970" cy="1526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Стажировки</a:t>
          </a:r>
        </a:p>
      </dsp:txBody>
      <dsp:txXfrm>
        <a:off x="3384240" y="3112487"/>
        <a:ext cx="2183524" cy="1437511"/>
      </dsp:txXfrm>
    </dsp:sp>
    <dsp:sp modelId="{550675FA-C3C4-46DE-AB24-0EEA541C585C}">
      <dsp:nvSpPr>
        <dsp:cNvPr id="0" name=""/>
        <dsp:cNvSpPr/>
      </dsp:nvSpPr>
      <dsp:spPr>
        <a:xfrm>
          <a:off x="6109699" y="0"/>
          <a:ext cx="2841212" cy="5162113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700" kern="1200" dirty="0"/>
        </a:p>
      </dsp:txBody>
      <dsp:txXfrm>
        <a:off x="6109699" y="0"/>
        <a:ext cx="2841212" cy="1548634"/>
      </dsp:txXfrm>
    </dsp:sp>
    <dsp:sp modelId="{B661C0C3-D943-48F5-9B24-325AD7D34642}">
      <dsp:nvSpPr>
        <dsp:cNvPr id="0" name=""/>
        <dsp:cNvSpPr/>
      </dsp:nvSpPr>
      <dsp:spPr>
        <a:xfrm>
          <a:off x="6337792" y="455533"/>
          <a:ext cx="2272970" cy="1556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Конкурсы проектов   и программ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 «Я – наставник», «Мой наставник», «Педагогический дебют»</a:t>
          </a:r>
        </a:p>
      </dsp:txBody>
      <dsp:txXfrm>
        <a:off x="6383379" y="501120"/>
        <a:ext cx="2181796" cy="1465273"/>
      </dsp:txXfrm>
    </dsp:sp>
    <dsp:sp modelId="{B0F804AE-41AB-4967-87C1-8D42B0C2FF9A}">
      <dsp:nvSpPr>
        <dsp:cNvPr id="0" name=""/>
        <dsp:cNvSpPr/>
      </dsp:nvSpPr>
      <dsp:spPr>
        <a:xfrm>
          <a:off x="6382615" y="3008351"/>
          <a:ext cx="2272970" cy="1556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Мастер-классы</a:t>
          </a:r>
        </a:p>
      </dsp:txBody>
      <dsp:txXfrm>
        <a:off x="6428202" y="3053938"/>
        <a:ext cx="2181796" cy="14652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4D824-61B8-4A27-A64D-D9F37171E2FC}">
      <dsp:nvSpPr>
        <dsp:cNvPr id="0" name=""/>
        <dsp:cNvSpPr/>
      </dsp:nvSpPr>
      <dsp:spPr>
        <a:xfrm>
          <a:off x="4486671" y="711"/>
          <a:ext cx="6730006" cy="27762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chemeClr val="bg2">
                  <a:lumMod val="50000"/>
                </a:schemeClr>
              </a:solidFill>
            </a:rPr>
            <a:t>«Молодой учитель»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b="1" kern="1200" dirty="0">
              <a:solidFill>
                <a:schemeClr val="bg2">
                  <a:lumMod val="50000"/>
                </a:schemeClr>
              </a:solidFill>
            </a:rPr>
            <a:t>Определение проблемного поля профессиональной деятельности начинающих учителей, выявление затруднений и   оказание адресной помощи молодым учителям 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buChar char="•"/>
          </a:pPr>
          <a:endParaRPr lang="ru-RU" kern="1200" dirty="0"/>
        </a:p>
      </dsp:txBody>
      <dsp:txXfrm>
        <a:off x="4486671" y="347748"/>
        <a:ext cx="5688894" cy="2082224"/>
      </dsp:txXfrm>
    </dsp:sp>
    <dsp:sp modelId="{654F7D6B-D389-4314-BCF7-A934C2067178}">
      <dsp:nvSpPr>
        <dsp:cNvPr id="0" name=""/>
        <dsp:cNvSpPr/>
      </dsp:nvSpPr>
      <dsp:spPr>
        <a:xfrm>
          <a:off x="0" y="711"/>
          <a:ext cx="4486671" cy="27762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35528" y="136239"/>
        <a:ext cx="4215615" cy="2505242"/>
      </dsp:txXfrm>
    </dsp:sp>
    <dsp:sp modelId="{5FEA3A3C-4D54-4156-86E7-F5AE71B1DB32}">
      <dsp:nvSpPr>
        <dsp:cNvPr id="0" name=""/>
        <dsp:cNvSpPr/>
      </dsp:nvSpPr>
      <dsp:spPr>
        <a:xfrm>
          <a:off x="4486671" y="3054639"/>
          <a:ext cx="6730006" cy="27762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chemeClr val="bg2">
                  <a:lumMod val="50000"/>
                </a:schemeClr>
              </a:solidFill>
            </a:rPr>
            <a:t>«Наставник»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>
              <a:solidFill>
                <a:schemeClr val="bg2">
                  <a:lumMod val="50000"/>
                </a:schemeClr>
              </a:solidFill>
            </a:rPr>
            <a:t>Апробация  и внедрение эффективных моделей сопровождения начинающих учителей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486671" y="3401676"/>
        <a:ext cx="5688894" cy="2082224"/>
      </dsp:txXfrm>
    </dsp:sp>
    <dsp:sp modelId="{4DD4E457-39CE-4AFD-8BAE-7702A45E073B}">
      <dsp:nvSpPr>
        <dsp:cNvPr id="0" name=""/>
        <dsp:cNvSpPr/>
      </dsp:nvSpPr>
      <dsp:spPr>
        <a:xfrm>
          <a:off x="0" y="3054639"/>
          <a:ext cx="4486671" cy="277629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35528" y="3190167"/>
        <a:ext cx="4215615" cy="2505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87FF7-BD54-4C31-B2EC-C1CAE5386CEE}">
      <dsp:nvSpPr>
        <dsp:cNvPr id="0" name=""/>
        <dsp:cNvSpPr/>
      </dsp:nvSpPr>
      <dsp:spPr>
        <a:xfrm>
          <a:off x="3736714" y="-3037"/>
          <a:ext cx="2408658" cy="1161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МБОУ СОШ № 36 г. Пензы</a:t>
          </a:r>
        </a:p>
      </dsp:txBody>
      <dsp:txXfrm>
        <a:off x="3793411" y="53660"/>
        <a:ext cx="2295264" cy="1048051"/>
      </dsp:txXfrm>
    </dsp:sp>
    <dsp:sp modelId="{DAE0136D-B557-4987-B399-C8997F4AAD9D}">
      <dsp:nvSpPr>
        <dsp:cNvPr id="0" name=""/>
        <dsp:cNvSpPr/>
      </dsp:nvSpPr>
      <dsp:spPr>
        <a:xfrm>
          <a:off x="2622002" y="577685"/>
          <a:ext cx="4638081" cy="4638081"/>
        </a:xfrm>
        <a:custGeom>
          <a:avLst/>
          <a:gdLst/>
          <a:ahLst/>
          <a:cxnLst/>
          <a:rect l="0" t="0" r="0" b="0"/>
          <a:pathLst>
            <a:path>
              <a:moveTo>
                <a:pt x="3688286" y="447379"/>
              </a:moveTo>
              <a:arcTo wR="2319040" hR="2319040" stAng="18371279" swAng="89365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2DDE9-4D05-4FEA-8055-08BC64E3D1D9}">
      <dsp:nvSpPr>
        <dsp:cNvPr id="0" name=""/>
        <dsp:cNvSpPr/>
      </dsp:nvSpPr>
      <dsp:spPr>
        <a:xfrm>
          <a:off x="5785234" y="1599380"/>
          <a:ext cx="2722695" cy="1161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МБОУ СОШ им. М.Ю. Лермонтова Пензенского района </a:t>
          </a:r>
        </a:p>
      </dsp:txBody>
      <dsp:txXfrm>
        <a:off x="5841931" y="1656077"/>
        <a:ext cx="2609301" cy="1048051"/>
      </dsp:txXfrm>
    </dsp:sp>
    <dsp:sp modelId="{387C3DA8-634C-4324-B7A7-BADAA17A3E74}">
      <dsp:nvSpPr>
        <dsp:cNvPr id="0" name=""/>
        <dsp:cNvSpPr/>
      </dsp:nvSpPr>
      <dsp:spPr>
        <a:xfrm>
          <a:off x="2622002" y="577685"/>
          <a:ext cx="4638081" cy="4638081"/>
        </a:xfrm>
        <a:custGeom>
          <a:avLst/>
          <a:gdLst/>
          <a:ahLst/>
          <a:cxnLst/>
          <a:rect l="0" t="0" r="0" b="0"/>
          <a:pathLst>
            <a:path>
              <a:moveTo>
                <a:pt x="4633815" y="2459642"/>
              </a:moveTo>
              <a:arcTo wR="2319040" hR="2319040" stAng="21808556" swAng="126207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305DB-DC65-476D-B1D1-D88F880DF241}">
      <dsp:nvSpPr>
        <dsp:cNvPr id="0" name=""/>
        <dsp:cNvSpPr/>
      </dsp:nvSpPr>
      <dsp:spPr>
        <a:xfrm>
          <a:off x="5108853" y="4103104"/>
          <a:ext cx="2390575" cy="1339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МОУ СОШ № 1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р.п</a:t>
          </a:r>
          <a:r>
            <a:rPr lang="ru-RU" sz="1800" b="1" kern="1200" dirty="0"/>
            <a:t>. </a:t>
          </a:r>
          <a:r>
            <a:rPr lang="ru-RU" sz="1800" b="1" kern="1200" dirty="0" err="1"/>
            <a:t>Колышлей</a:t>
          </a:r>
          <a:r>
            <a:rPr lang="ru-RU" sz="1800" b="1" kern="1200" dirty="0"/>
            <a:t> </a:t>
          </a:r>
        </a:p>
      </dsp:txBody>
      <dsp:txXfrm>
        <a:off x="5174243" y="4168494"/>
        <a:ext cx="2259795" cy="1208749"/>
      </dsp:txXfrm>
    </dsp:sp>
    <dsp:sp modelId="{2C0C6776-154F-4C9E-AAA6-031F3AFED482}">
      <dsp:nvSpPr>
        <dsp:cNvPr id="0" name=""/>
        <dsp:cNvSpPr/>
      </dsp:nvSpPr>
      <dsp:spPr>
        <a:xfrm>
          <a:off x="2622002" y="577685"/>
          <a:ext cx="4638081" cy="4638081"/>
        </a:xfrm>
        <a:custGeom>
          <a:avLst/>
          <a:gdLst/>
          <a:ahLst/>
          <a:cxnLst/>
          <a:rect l="0" t="0" r="0" b="0"/>
          <a:pathLst>
            <a:path>
              <a:moveTo>
                <a:pt x="2431484" y="4635353"/>
              </a:moveTo>
              <a:arcTo wR="2319040" hR="2319040" stAng="5233248" swAng="24692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A46F1-4BEC-4E8D-B893-11CE1CFE1E11}">
      <dsp:nvSpPr>
        <dsp:cNvPr id="0" name=""/>
        <dsp:cNvSpPr/>
      </dsp:nvSpPr>
      <dsp:spPr>
        <a:xfrm>
          <a:off x="2324361" y="4109422"/>
          <a:ext cx="2507166" cy="1326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МБОУ СОШ им. С.Е. Кузнецова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с. Чемодановка </a:t>
          </a:r>
          <a:r>
            <a:rPr lang="ru-RU" sz="1800" b="1" kern="1200" dirty="0" err="1"/>
            <a:t>Бессоновского</a:t>
          </a:r>
          <a:r>
            <a:rPr lang="ru-RU" sz="1800" b="1" kern="1200" dirty="0"/>
            <a:t> района </a:t>
          </a:r>
        </a:p>
      </dsp:txBody>
      <dsp:txXfrm>
        <a:off x="2389135" y="4174196"/>
        <a:ext cx="2377618" cy="1197345"/>
      </dsp:txXfrm>
    </dsp:sp>
    <dsp:sp modelId="{C0F2C093-6DC6-4703-B20C-7E47A9FA9FB1}">
      <dsp:nvSpPr>
        <dsp:cNvPr id="0" name=""/>
        <dsp:cNvSpPr/>
      </dsp:nvSpPr>
      <dsp:spPr>
        <a:xfrm>
          <a:off x="2622002" y="577685"/>
          <a:ext cx="4638081" cy="4638081"/>
        </a:xfrm>
        <a:custGeom>
          <a:avLst/>
          <a:gdLst/>
          <a:ahLst/>
          <a:cxnLst/>
          <a:rect l="0" t="0" r="0" b="0"/>
          <a:pathLst>
            <a:path>
              <a:moveTo>
                <a:pt x="211473" y="3286568"/>
              </a:moveTo>
              <a:arcTo wR="2319040" hR="2319040" stAng="9320484" swAng="126886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CC372-5DB3-4AE7-A7BA-8A4BEC73E964}">
      <dsp:nvSpPr>
        <dsp:cNvPr id="0" name=""/>
        <dsp:cNvSpPr/>
      </dsp:nvSpPr>
      <dsp:spPr>
        <a:xfrm>
          <a:off x="1422723" y="1599380"/>
          <a:ext cx="2625562" cy="1161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МБОУ СОШ № 66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г. Пензы </a:t>
          </a:r>
        </a:p>
      </dsp:txBody>
      <dsp:txXfrm>
        <a:off x="1479420" y="1656077"/>
        <a:ext cx="2512168" cy="1048051"/>
      </dsp:txXfrm>
    </dsp:sp>
    <dsp:sp modelId="{DD5008F3-87CD-4710-911A-12D82B1498BC}">
      <dsp:nvSpPr>
        <dsp:cNvPr id="0" name=""/>
        <dsp:cNvSpPr/>
      </dsp:nvSpPr>
      <dsp:spPr>
        <a:xfrm>
          <a:off x="2622002" y="577685"/>
          <a:ext cx="4638081" cy="4638081"/>
        </a:xfrm>
        <a:custGeom>
          <a:avLst/>
          <a:gdLst/>
          <a:ahLst/>
          <a:cxnLst/>
          <a:rect l="0" t="0" r="0" b="0"/>
          <a:pathLst>
            <a:path>
              <a:moveTo>
                <a:pt x="514713" y="862210"/>
              </a:moveTo>
              <a:arcTo wR="2319040" hR="2319040" stAng="13135063" swAng="89365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7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2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93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9488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3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878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6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07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2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3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4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3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3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7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5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50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273" y="1527586"/>
            <a:ext cx="8001000" cy="24419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Региональный проект</a:t>
            </a:r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Дорога к мастерству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1972" y="102368"/>
            <a:ext cx="66532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Министерство образования Пензенской области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Государственное автономное образовательное учреждение дополнительного профессионального образования 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«Институт регионального развития Пензенской области»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X:\ФОТО ИРР\декабрь 2018\ЦСО\IMG_919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3" t="20782" r="16347" b="12444"/>
          <a:stretch/>
        </p:blipFill>
        <p:spPr bwMode="auto">
          <a:xfrm>
            <a:off x="7575625" y="3969572"/>
            <a:ext cx="4312920" cy="264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472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452" y="291850"/>
            <a:ext cx="8534400" cy="15070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Цель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696" y="1718535"/>
            <a:ext cx="9019185" cy="3615267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Разработка и внедрение моделей сопровождения профессионального роста начинающих учителей </a:t>
            </a:r>
          </a:p>
        </p:txBody>
      </p:sp>
    </p:spTree>
    <p:extLst>
      <p:ext uri="{BB962C8B-B14F-4D97-AF65-F5344CB8AC3E}">
        <p14:creationId xmlns:p14="http://schemas.microsoft.com/office/powerpoint/2010/main" val="150489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000"/>
            <a:ext cx="5077609" cy="150706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Целевая группа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206932"/>
              </p:ext>
            </p:extLst>
          </p:nvPr>
        </p:nvGraphicFramePr>
        <p:xfrm>
          <a:off x="684213" y="1772322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834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154" y="225911"/>
            <a:ext cx="5325037" cy="81654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Результаты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20296"/>
              </p:ext>
            </p:extLst>
          </p:nvPr>
        </p:nvGraphicFramePr>
        <p:xfrm>
          <a:off x="1000592" y="1437752"/>
          <a:ext cx="949887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37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05" y="0"/>
            <a:ext cx="7340994" cy="15070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Ключевые события проекта: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364203"/>
              </p:ext>
            </p:extLst>
          </p:nvPr>
        </p:nvGraphicFramePr>
        <p:xfrm>
          <a:off x="923514" y="1507067"/>
          <a:ext cx="8952005" cy="516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37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851" y="215154"/>
            <a:ext cx="4346090" cy="731519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Направления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137287"/>
              </p:ext>
            </p:extLst>
          </p:nvPr>
        </p:nvGraphicFramePr>
        <p:xfrm>
          <a:off x="849984" y="752030"/>
          <a:ext cx="11216678" cy="583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1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2612" y="344244"/>
            <a:ext cx="8534400" cy="60481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Базовые площадки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5404"/>
              </p:ext>
            </p:extLst>
          </p:nvPr>
        </p:nvGraphicFramePr>
        <p:xfrm>
          <a:off x="826993" y="1161826"/>
          <a:ext cx="9930653" cy="543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411" t="18016" r="24600" b="8271"/>
          <a:stretch/>
        </p:blipFill>
        <p:spPr bwMode="auto">
          <a:xfrm>
            <a:off x="333286" y="85457"/>
            <a:ext cx="11858714" cy="6772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001576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217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Сектор</vt:lpstr>
      <vt:lpstr>Региональный проект  Дорога к мастерству </vt:lpstr>
      <vt:lpstr>Цель проекта:</vt:lpstr>
      <vt:lpstr>Целевая группа</vt:lpstr>
      <vt:lpstr>Результаты проекта</vt:lpstr>
      <vt:lpstr>Ключевые события проекта:</vt:lpstr>
      <vt:lpstr>Направления </vt:lpstr>
      <vt:lpstr>Базовые площадки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Составление  и использование индивидуальных образовательных маршрутов для детей с особыми образовательными запросами</dc:title>
  <dc:creator>Vera Zagornova</dc:creator>
  <cp:lastModifiedBy>Пользователь</cp:lastModifiedBy>
  <cp:revision>76</cp:revision>
  <dcterms:created xsi:type="dcterms:W3CDTF">2017-02-27T19:59:20Z</dcterms:created>
  <dcterms:modified xsi:type="dcterms:W3CDTF">2020-12-29T13:27:47Z</dcterms:modified>
</cp:coreProperties>
</file>