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75" r:id="rId4"/>
    <p:sldId id="276" r:id="rId5"/>
    <p:sldId id="287" r:id="rId6"/>
    <p:sldId id="292" r:id="rId7"/>
    <p:sldId id="280" r:id="rId8"/>
    <p:sldId id="281" r:id="rId9"/>
    <p:sldId id="264" r:id="rId10"/>
    <p:sldId id="284" r:id="rId11"/>
    <p:sldId id="266" r:id="rId12"/>
    <p:sldId id="267" r:id="rId13"/>
    <p:sldId id="272" r:id="rId14"/>
    <p:sldId id="290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066716866850185"/>
          <c:y val="0.16145955230260675"/>
          <c:w val="0.78667185127578421"/>
          <c:h val="0.71601868274916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 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0.83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53-4B88-A876-50DC752B10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2017-2018 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</c:numRef>
          </c:val>
          <c:extLst>
            <c:ext xmlns:c16="http://schemas.microsoft.com/office/drawing/2014/chart" uri="{C3380CC4-5D6E-409C-BE32-E72D297353CC}">
              <c16:uniqueId val="{00000001-B553-4B88-A876-50DC752B10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2017-2018 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</c:numRef>
          </c:val>
          <c:extLst>
            <c:ext xmlns:c16="http://schemas.microsoft.com/office/drawing/2014/chart" uri="{C3380CC4-5D6E-409C-BE32-E72D297353CC}">
              <c16:uniqueId val="{00000002-B553-4B88-A876-50DC752B10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533888"/>
        <c:axId val="90535424"/>
      </c:barChart>
      <c:catAx>
        <c:axId val="9053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0535424"/>
        <c:crosses val="autoZero"/>
        <c:auto val="1"/>
        <c:lblAlgn val="ctr"/>
        <c:lblOffset val="100"/>
        <c:noMultiLvlLbl val="0"/>
      </c:catAx>
      <c:valAx>
        <c:axId val="90535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533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63405268785847"/>
          <c:y val="3.6443293946503759E-2"/>
          <c:w val="0.66469784125178966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</c:v>
                </c:pt>
                <c:pt idx="1">
                  <c:v>58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3-42E1-BC5B-AB39A0429F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серебро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A3-42E1-BC5B-AB39A0429F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золото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A3-42E1-BC5B-AB39A0429FC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бронза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10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A3-42E1-BC5B-AB39A0429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558272"/>
        <c:axId val="91559808"/>
      </c:barChart>
      <c:catAx>
        <c:axId val="91558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559808"/>
        <c:crosses val="autoZero"/>
        <c:auto val="1"/>
        <c:lblAlgn val="ctr"/>
        <c:lblOffset val="100"/>
        <c:noMultiLvlLbl val="0"/>
      </c:catAx>
      <c:valAx>
        <c:axId val="9155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55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80173397100679"/>
          <c:y val="0.16857477889458428"/>
          <c:w val="0.26519834606371584"/>
          <c:h val="0.38736455974344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76E8D-9345-4952-8F4F-D0DAE70D1173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CE7941-02B3-4715-979B-E9D457E22B66}">
      <dgm:prSet phldrT="[Текст]" custT="1"/>
      <dgm:spPr/>
      <dgm:t>
        <a:bodyPr/>
        <a:lstStyle/>
        <a:p>
          <a:pPr algn="l"/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1A52D3C-1AB3-490B-97C6-8D6A53718E3A}" type="parTrans" cxnId="{3C5F83A7-A0CC-4980-A34F-AEE059C95774}">
      <dgm:prSet/>
      <dgm:spPr/>
      <dgm:t>
        <a:bodyPr/>
        <a:lstStyle/>
        <a:p>
          <a:endParaRPr lang="ru-RU"/>
        </a:p>
      </dgm:t>
    </dgm:pt>
    <dgm:pt modelId="{DF0169A1-6CB0-4AB3-BBD1-98EB668B5E7C}" type="sibTrans" cxnId="{3C5F83A7-A0CC-4980-A34F-AEE059C95774}">
      <dgm:prSet/>
      <dgm:spPr/>
      <dgm:t>
        <a:bodyPr/>
        <a:lstStyle/>
        <a:p>
          <a:endParaRPr lang="ru-RU"/>
        </a:p>
      </dgm:t>
    </dgm:pt>
    <dgm:pt modelId="{D6513EFF-57F2-4B6B-A12B-9E5BA7B657D8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7E1D9E38-39D2-4F69-8C82-EE7B6477F2DE}" type="parTrans" cxnId="{D145E026-4B10-4DFB-83C5-40714A7BDCC5}">
      <dgm:prSet/>
      <dgm:spPr/>
      <dgm:t>
        <a:bodyPr/>
        <a:lstStyle/>
        <a:p>
          <a:endParaRPr lang="ru-RU"/>
        </a:p>
      </dgm:t>
    </dgm:pt>
    <dgm:pt modelId="{E16A7B97-6D5F-46F5-8C59-51EC4097FCE6}" type="sibTrans" cxnId="{D145E026-4B10-4DFB-83C5-40714A7BDCC5}">
      <dgm:prSet/>
      <dgm:spPr/>
      <dgm:t>
        <a:bodyPr/>
        <a:lstStyle/>
        <a:p>
          <a:endParaRPr lang="ru-RU"/>
        </a:p>
      </dgm:t>
    </dgm:pt>
    <dgm:pt modelId="{2382057B-85D8-48AE-B89B-D3EA78C3BEEF}">
      <dgm:prSet phldrT="[Текст]"/>
      <dgm:spPr/>
      <dgm:t>
        <a:bodyPr/>
        <a:lstStyle/>
        <a:p>
          <a:pPr algn="l"/>
          <a:endParaRPr lang="ru-RU" sz="1900" dirty="0"/>
        </a:p>
      </dgm:t>
    </dgm:pt>
    <dgm:pt modelId="{0A7CED0E-0890-48A1-8D74-94CA07519A63}" type="parTrans" cxnId="{9112F92E-CAC4-4F5F-8FA9-09555D87BACA}">
      <dgm:prSet/>
      <dgm:spPr/>
      <dgm:t>
        <a:bodyPr/>
        <a:lstStyle/>
        <a:p>
          <a:endParaRPr lang="ru-RU"/>
        </a:p>
      </dgm:t>
    </dgm:pt>
    <dgm:pt modelId="{01809093-679F-4C51-98F5-466D3CA8B319}" type="sibTrans" cxnId="{9112F92E-CAC4-4F5F-8FA9-09555D87BACA}">
      <dgm:prSet/>
      <dgm:spPr/>
      <dgm:t>
        <a:bodyPr/>
        <a:lstStyle/>
        <a:p>
          <a:endParaRPr lang="ru-RU"/>
        </a:p>
      </dgm:t>
    </dgm:pt>
    <dgm:pt modelId="{C71CD8DF-AA36-490C-B538-14C5B779796B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itchFamily="18" charset="0"/>
              <a:cs typeface="Times New Roman" pitchFamily="18" charset="0"/>
            </a:rPr>
            <a:t>приобретение школьниками опыта самостоятельного выбора </a:t>
          </a:r>
          <a:r>
            <a:rPr lang="ru-RU" sz="1600" dirty="0" err="1">
              <a:latin typeface="Times New Roman" pitchFamily="18" charset="0"/>
              <a:cs typeface="Times New Roman" pitchFamily="18" charset="0"/>
            </a:rPr>
            <a:t>исследовательско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- творческой деятельности, анализа и оценки полученного результата.</a:t>
          </a:r>
        </a:p>
      </dgm:t>
    </dgm:pt>
    <dgm:pt modelId="{287CB8A6-A464-4047-A83C-6BCED134E856}" type="parTrans" cxnId="{7CCF1264-3263-4509-B3D4-031DDE6C2A5D}">
      <dgm:prSet/>
      <dgm:spPr/>
      <dgm:t>
        <a:bodyPr/>
        <a:lstStyle/>
        <a:p>
          <a:endParaRPr lang="ru-RU"/>
        </a:p>
      </dgm:t>
    </dgm:pt>
    <dgm:pt modelId="{6AB3E81C-141B-4B49-A92B-7564769DCF44}" type="sibTrans" cxnId="{7CCF1264-3263-4509-B3D4-031DDE6C2A5D}">
      <dgm:prSet/>
      <dgm:spPr/>
      <dgm:t>
        <a:bodyPr/>
        <a:lstStyle/>
        <a:p>
          <a:endParaRPr lang="ru-RU"/>
        </a:p>
      </dgm:t>
    </dgm:pt>
    <dgm:pt modelId="{9831765C-2E36-465A-8F22-45219AE7229C}">
      <dgm:prSet custT="1"/>
      <dgm:spPr/>
      <dgm:t>
        <a:bodyPr/>
        <a:lstStyle/>
        <a:p>
          <a:pPr algn="just"/>
          <a:r>
            <a:rPr lang="ru-RU" sz="1600" dirty="0">
              <a:latin typeface="Times New Roman" pitchFamily="18" charset="0"/>
              <a:cs typeface="Times New Roman" pitchFamily="18" charset="0"/>
            </a:rPr>
            <a:t>успешное участие обучающихся в олимпиадах и конференциях различного уровня; </a:t>
          </a:r>
        </a:p>
      </dgm:t>
    </dgm:pt>
    <dgm:pt modelId="{6726C068-BC92-42AB-9D28-1C01B8470CF9}" type="parTrans" cxnId="{EC259243-033A-4221-8ED2-999B428CD87C}">
      <dgm:prSet/>
      <dgm:spPr/>
      <dgm:t>
        <a:bodyPr/>
        <a:lstStyle/>
        <a:p>
          <a:endParaRPr lang="ru-RU"/>
        </a:p>
      </dgm:t>
    </dgm:pt>
    <dgm:pt modelId="{587236FF-54A3-45B9-9CFB-3E1755CF021B}" type="sibTrans" cxnId="{EC259243-033A-4221-8ED2-999B428CD87C}">
      <dgm:prSet/>
      <dgm:spPr/>
      <dgm:t>
        <a:bodyPr/>
        <a:lstStyle/>
        <a:p>
          <a:endParaRPr lang="ru-RU"/>
        </a:p>
      </dgm:t>
    </dgm:pt>
    <dgm:pt modelId="{C8199204-8E88-4886-ACA9-D837A8265BD3}">
      <dgm:prSet custT="1"/>
      <dgm:spPr/>
      <dgm:t>
        <a:bodyPr/>
        <a:lstStyle/>
        <a:p>
          <a:pPr algn="just"/>
          <a:r>
            <a:rPr lang="ru-RU" sz="1600" dirty="0">
              <a:latin typeface="Times New Roman" pitchFamily="18" charset="0"/>
              <a:cs typeface="Times New Roman" pitchFamily="18" charset="0"/>
            </a:rPr>
            <a:t>повышение мотивации обучающихся к изучению физической культуры и занятиям спортом;</a:t>
          </a:r>
        </a:p>
      </dgm:t>
    </dgm:pt>
    <dgm:pt modelId="{AA6F7BDE-2AAB-403B-8A8A-721663CBCDFF}" type="parTrans" cxnId="{AF9A1110-F357-4871-843A-A0E03832AF33}">
      <dgm:prSet/>
      <dgm:spPr/>
      <dgm:t>
        <a:bodyPr/>
        <a:lstStyle/>
        <a:p>
          <a:endParaRPr lang="ru-RU"/>
        </a:p>
      </dgm:t>
    </dgm:pt>
    <dgm:pt modelId="{2C99CF7B-8813-461C-B3B2-ECCCCB798FB9}" type="sibTrans" cxnId="{AF9A1110-F357-4871-843A-A0E03832AF33}">
      <dgm:prSet/>
      <dgm:spPr/>
      <dgm:t>
        <a:bodyPr/>
        <a:lstStyle/>
        <a:p>
          <a:endParaRPr lang="ru-RU"/>
        </a:p>
      </dgm:t>
    </dgm:pt>
    <dgm:pt modelId="{ADAAB10A-EE87-4F39-B162-7077B923B90A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itchFamily="18" charset="0"/>
              <a:cs typeface="Times New Roman" pitchFamily="18" charset="0"/>
            </a:rPr>
            <a:t>рост личностных качеств и общих компетенций обучающихся;</a:t>
          </a:r>
        </a:p>
      </dgm:t>
    </dgm:pt>
    <dgm:pt modelId="{1444B8D0-26C4-4786-9DDF-A8B53225F56A}" type="sibTrans" cxnId="{BF993078-28AF-42E5-97A1-0CE66CFEBB11}">
      <dgm:prSet/>
      <dgm:spPr/>
      <dgm:t>
        <a:bodyPr/>
        <a:lstStyle/>
        <a:p>
          <a:endParaRPr lang="ru-RU"/>
        </a:p>
      </dgm:t>
    </dgm:pt>
    <dgm:pt modelId="{26B0C57B-A37D-44B5-81C0-B5EA5C224D22}" type="parTrans" cxnId="{BF993078-28AF-42E5-97A1-0CE66CFEBB11}">
      <dgm:prSet/>
      <dgm:spPr/>
      <dgm:t>
        <a:bodyPr/>
        <a:lstStyle/>
        <a:p>
          <a:endParaRPr lang="ru-RU"/>
        </a:p>
      </dgm:t>
    </dgm:pt>
    <dgm:pt modelId="{0127CC96-EB54-40A1-B300-88F4AB939217}">
      <dgm:prSet phldrT="[Текст]" custT="1"/>
      <dgm:spPr/>
      <dgm:t>
        <a:bodyPr/>
        <a:lstStyle/>
        <a:p>
          <a:pPr algn="just"/>
          <a:r>
            <a:rPr lang="ru-RU" sz="1600" dirty="0">
              <a:latin typeface="Times New Roman" pitchFamily="18" charset="0"/>
              <a:cs typeface="Times New Roman" pitchFamily="18" charset="0"/>
            </a:rPr>
            <a:t>обеспечение качества знаний обучающихся не ниже – 85%, успеваемости – 100%; </a:t>
          </a:r>
        </a:p>
      </dgm:t>
    </dgm:pt>
    <dgm:pt modelId="{33622C11-A2C9-4A2F-A668-33C3E1D8D69B}" type="sibTrans" cxnId="{7926ABDD-EF1F-46F4-BB7A-AEA7EC986377}">
      <dgm:prSet/>
      <dgm:spPr/>
      <dgm:t>
        <a:bodyPr/>
        <a:lstStyle/>
        <a:p>
          <a:endParaRPr lang="ru-RU"/>
        </a:p>
      </dgm:t>
    </dgm:pt>
    <dgm:pt modelId="{A291EC67-D1B3-4AA1-84C7-50915DB2A882}" type="parTrans" cxnId="{7926ABDD-EF1F-46F4-BB7A-AEA7EC986377}">
      <dgm:prSet/>
      <dgm:spPr/>
      <dgm:t>
        <a:bodyPr/>
        <a:lstStyle/>
        <a:p>
          <a:endParaRPr lang="ru-RU"/>
        </a:p>
      </dgm:t>
    </dgm:pt>
    <dgm:pt modelId="{AAB67383-ECD5-4CBE-A8E4-F9F562EE1800}" type="pres">
      <dgm:prSet presAssocID="{DD376E8D-9345-4952-8F4F-D0DAE70D1173}" presName="linear" presStyleCnt="0">
        <dgm:presLayoutVars>
          <dgm:dir/>
          <dgm:resizeHandles val="exact"/>
        </dgm:presLayoutVars>
      </dgm:prSet>
      <dgm:spPr/>
    </dgm:pt>
    <dgm:pt modelId="{E5727A69-7BBC-4183-A11E-1B01B6FB38AE}" type="pres">
      <dgm:prSet presAssocID="{2ACE7941-02B3-4715-979B-E9D457E22B66}" presName="comp" presStyleCnt="0"/>
      <dgm:spPr/>
    </dgm:pt>
    <dgm:pt modelId="{4122729F-C2D4-4B5D-88C1-2EFA15D014B2}" type="pres">
      <dgm:prSet presAssocID="{2ACE7941-02B3-4715-979B-E9D457E22B66}" presName="box" presStyleLbl="node1" presStyleIdx="0" presStyleCnt="3" custLinFactNeighborX="178" custLinFactNeighborY="-2002"/>
      <dgm:spPr/>
    </dgm:pt>
    <dgm:pt modelId="{75319E43-BEDA-46DF-BA92-8B50118CD8BC}" type="pres">
      <dgm:prSet presAssocID="{2ACE7941-02B3-4715-979B-E9D457E22B66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64" t="-41494" r="-17659" b="-26194"/>
          </a:stretch>
        </a:blipFill>
      </dgm:spPr>
    </dgm:pt>
    <dgm:pt modelId="{108A0683-1B74-4002-B986-7F58FAF0DD8F}" type="pres">
      <dgm:prSet presAssocID="{2ACE7941-02B3-4715-979B-E9D457E22B66}" presName="text" presStyleLbl="node1" presStyleIdx="0" presStyleCnt="3">
        <dgm:presLayoutVars>
          <dgm:bulletEnabled val="1"/>
        </dgm:presLayoutVars>
      </dgm:prSet>
      <dgm:spPr/>
    </dgm:pt>
    <dgm:pt modelId="{1D123380-1619-40DD-9514-D885F7B137F4}" type="pres">
      <dgm:prSet presAssocID="{DF0169A1-6CB0-4AB3-BBD1-98EB668B5E7C}" presName="spacer" presStyleCnt="0"/>
      <dgm:spPr/>
    </dgm:pt>
    <dgm:pt modelId="{ECA479AF-B0FC-4E2E-BF03-E769FF9BF1CD}" type="pres">
      <dgm:prSet presAssocID="{D6513EFF-57F2-4B6B-A12B-9E5BA7B657D8}" presName="comp" presStyleCnt="0"/>
      <dgm:spPr/>
    </dgm:pt>
    <dgm:pt modelId="{30FEF2E0-C87D-411B-BB3B-090C543B966A}" type="pres">
      <dgm:prSet presAssocID="{D6513EFF-57F2-4B6B-A12B-9E5BA7B657D8}" presName="box" presStyleLbl="node1" presStyleIdx="1" presStyleCnt="3"/>
      <dgm:spPr/>
    </dgm:pt>
    <dgm:pt modelId="{C6EA5CF5-92BD-41DD-BD7C-2F59224F8822}" type="pres">
      <dgm:prSet presAssocID="{D6513EFF-57F2-4B6B-A12B-9E5BA7B657D8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438C7D62-F760-4458-804B-2E817E36484A}" type="pres">
      <dgm:prSet presAssocID="{D6513EFF-57F2-4B6B-A12B-9E5BA7B657D8}" presName="text" presStyleLbl="node1" presStyleIdx="1" presStyleCnt="3">
        <dgm:presLayoutVars>
          <dgm:bulletEnabled val="1"/>
        </dgm:presLayoutVars>
      </dgm:prSet>
      <dgm:spPr/>
    </dgm:pt>
    <dgm:pt modelId="{7336A24A-6F6D-4083-B31A-64C41D340241}" type="pres">
      <dgm:prSet presAssocID="{E16A7B97-6D5F-46F5-8C59-51EC4097FCE6}" presName="spacer" presStyleCnt="0"/>
      <dgm:spPr/>
    </dgm:pt>
    <dgm:pt modelId="{F5242FB0-C301-475D-B9D0-2F460E534F66}" type="pres">
      <dgm:prSet presAssocID="{2382057B-85D8-48AE-B89B-D3EA78C3BEEF}" presName="comp" presStyleCnt="0"/>
      <dgm:spPr/>
    </dgm:pt>
    <dgm:pt modelId="{6657C32C-4C4F-47DC-B24E-BD923EFD3465}" type="pres">
      <dgm:prSet presAssocID="{2382057B-85D8-48AE-B89B-D3EA78C3BEEF}" presName="box" presStyleLbl="node1" presStyleIdx="2" presStyleCnt="3"/>
      <dgm:spPr/>
    </dgm:pt>
    <dgm:pt modelId="{6278F3A1-04DD-47E4-AB1C-9E5C4FAC0128}" type="pres">
      <dgm:prSet presAssocID="{2382057B-85D8-48AE-B89B-D3EA78C3BEEF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198B0B26-F03A-467C-876D-3287675BA033}" type="pres">
      <dgm:prSet presAssocID="{2382057B-85D8-48AE-B89B-D3EA78C3BEEF}" presName="text" presStyleLbl="node1" presStyleIdx="2" presStyleCnt="3">
        <dgm:presLayoutVars>
          <dgm:bulletEnabled val="1"/>
        </dgm:presLayoutVars>
      </dgm:prSet>
      <dgm:spPr/>
    </dgm:pt>
  </dgm:ptLst>
  <dgm:cxnLst>
    <dgm:cxn modelId="{9D5EEE06-50A9-44A5-8BE6-B1BF2FA670F1}" type="presOf" srcId="{D6513EFF-57F2-4B6B-A12B-9E5BA7B657D8}" destId="{438C7D62-F760-4458-804B-2E817E36484A}" srcOrd="1" destOrd="0" presId="urn:microsoft.com/office/officeart/2005/8/layout/vList4"/>
    <dgm:cxn modelId="{CAFA2C07-D6AD-4BF1-8F6B-C6E95D9EF0F6}" type="presOf" srcId="{C71CD8DF-AA36-490C-B538-14C5B779796B}" destId="{198B0B26-F03A-467C-876D-3287675BA033}" srcOrd="1" destOrd="1" presId="urn:microsoft.com/office/officeart/2005/8/layout/vList4"/>
    <dgm:cxn modelId="{AF9A1110-F357-4871-843A-A0E03832AF33}" srcId="{D6513EFF-57F2-4B6B-A12B-9E5BA7B657D8}" destId="{C8199204-8E88-4886-ACA9-D837A8265BD3}" srcOrd="1" destOrd="0" parTransId="{AA6F7BDE-2AAB-403B-8A8A-721663CBCDFF}" sibTransId="{2C99CF7B-8813-461C-B3B2-ECCCCB798FB9}"/>
    <dgm:cxn modelId="{7DEF0213-05FF-4C43-AD31-592404463625}" type="presOf" srcId="{C8199204-8E88-4886-ACA9-D837A8265BD3}" destId="{30FEF2E0-C87D-411B-BB3B-090C543B966A}" srcOrd="0" destOrd="2" presId="urn:microsoft.com/office/officeart/2005/8/layout/vList4"/>
    <dgm:cxn modelId="{D145E026-4B10-4DFB-83C5-40714A7BDCC5}" srcId="{DD376E8D-9345-4952-8F4F-D0DAE70D1173}" destId="{D6513EFF-57F2-4B6B-A12B-9E5BA7B657D8}" srcOrd="1" destOrd="0" parTransId="{7E1D9E38-39D2-4F69-8C82-EE7B6477F2DE}" sibTransId="{E16A7B97-6D5F-46F5-8C59-51EC4097FCE6}"/>
    <dgm:cxn modelId="{CFA8972A-7794-48B7-9F0C-1746463F8B4E}" type="presOf" srcId="{2ACE7941-02B3-4715-979B-E9D457E22B66}" destId="{4122729F-C2D4-4B5D-88C1-2EFA15D014B2}" srcOrd="0" destOrd="0" presId="urn:microsoft.com/office/officeart/2005/8/layout/vList4"/>
    <dgm:cxn modelId="{9112F92E-CAC4-4F5F-8FA9-09555D87BACA}" srcId="{DD376E8D-9345-4952-8F4F-D0DAE70D1173}" destId="{2382057B-85D8-48AE-B89B-D3EA78C3BEEF}" srcOrd="2" destOrd="0" parTransId="{0A7CED0E-0890-48A1-8D74-94CA07519A63}" sibTransId="{01809093-679F-4C51-98F5-466D3CA8B319}"/>
    <dgm:cxn modelId="{B31D9230-752B-4101-9C76-9607D5860A32}" type="presOf" srcId="{9831765C-2E36-465A-8F22-45219AE7229C}" destId="{4122729F-C2D4-4B5D-88C1-2EFA15D014B2}" srcOrd="0" destOrd="2" presId="urn:microsoft.com/office/officeart/2005/8/layout/vList4"/>
    <dgm:cxn modelId="{B1B9705B-4B6E-4752-85C8-BE2AA978E501}" type="presOf" srcId="{C71CD8DF-AA36-490C-B538-14C5B779796B}" destId="{6657C32C-4C4F-47DC-B24E-BD923EFD3465}" srcOrd="0" destOrd="1" presId="urn:microsoft.com/office/officeart/2005/8/layout/vList4"/>
    <dgm:cxn modelId="{EC259243-033A-4221-8ED2-999B428CD87C}" srcId="{2ACE7941-02B3-4715-979B-E9D457E22B66}" destId="{9831765C-2E36-465A-8F22-45219AE7229C}" srcOrd="1" destOrd="0" parTransId="{6726C068-BC92-42AB-9D28-1C01B8470CF9}" sibTransId="{587236FF-54A3-45B9-9CFB-3E1755CF021B}"/>
    <dgm:cxn modelId="{7CCF1264-3263-4509-B3D4-031DDE6C2A5D}" srcId="{2382057B-85D8-48AE-B89B-D3EA78C3BEEF}" destId="{C71CD8DF-AA36-490C-B538-14C5B779796B}" srcOrd="0" destOrd="0" parTransId="{287CB8A6-A464-4047-A83C-6BCED134E856}" sibTransId="{6AB3E81C-141B-4B49-A92B-7564769DCF44}"/>
    <dgm:cxn modelId="{13EB6865-8E2F-48E3-A68A-B9E3835697A4}" type="presOf" srcId="{ADAAB10A-EE87-4F39-B162-7077B923B90A}" destId="{30FEF2E0-C87D-411B-BB3B-090C543B966A}" srcOrd="0" destOrd="1" presId="urn:microsoft.com/office/officeart/2005/8/layout/vList4"/>
    <dgm:cxn modelId="{86A84A49-09A6-499A-AE00-01C413C22C63}" type="presOf" srcId="{DD376E8D-9345-4952-8F4F-D0DAE70D1173}" destId="{AAB67383-ECD5-4CBE-A8E4-F9F562EE1800}" srcOrd="0" destOrd="0" presId="urn:microsoft.com/office/officeart/2005/8/layout/vList4"/>
    <dgm:cxn modelId="{BA03DB72-4467-464A-B4B0-8CC5D1AB4584}" type="presOf" srcId="{C8199204-8E88-4886-ACA9-D837A8265BD3}" destId="{438C7D62-F760-4458-804B-2E817E36484A}" srcOrd="1" destOrd="2" presId="urn:microsoft.com/office/officeart/2005/8/layout/vList4"/>
    <dgm:cxn modelId="{BF993078-28AF-42E5-97A1-0CE66CFEBB11}" srcId="{D6513EFF-57F2-4B6B-A12B-9E5BA7B657D8}" destId="{ADAAB10A-EE87-4F39-B162-7077B923B90A}" srcOrd="0" destOrd="0" parTransId="{26B0C57B-A37D-44B5-81C0-B5EA5C224D22}" sibTransId="{1444B8D0-26C4-4786-9DDF-A8B53225F56A}"/>
    <dgm:cxn modelId="{73EE837A-3DE2-42B9-A33E-DAD7090F2D3D}" type="presOf" srcId="{0127CC96-EB54-40A1-B300-88F4AB939217}" destId="{108A0683-1B74-4002-B986-7F58FAF0DD8F}" srcOrd="1" destOrd="1" presId="urn:microsoft.com/office/officeart/2005/8/layout/vList4"/>
    <dgm:cxn modelId="{143DC67C-BC9E-4E53-BAD2-1020A6E1C7AC}" type="presOf" srcId="{2382057B-85D8-48AE-B89B-D3EA78C3BEEF}" destId="{198B0B26-F03A-467C-876D-3287675BA033}" srcOrd="1" destOrd="0" presId="urn:microsoft.com/office/officeart/2005/8/layout/vList4"/>
    <dgm:cxn modelId="{E9902B85-4DD0-4EA6-A6E1-9B11751DEE69}" type="presOf" srcId="{2382057B-85D8-48AE-B89B-D3EA78C3BEEF}" destId="{6657C32C-4C4F-47DC-B24E-BD923EFD3465}" srcOrd="0" destOrd="0" presId="urn:microsoft.com/office/officeart/2005/8/layout/vList4"/>
    <dgm:cxn modelId="{A935E28F-4B07-4B1A-B375-01C292F240D4}" type="presOf" srcId="{D6513EFF-57F2-4B6B-A12B-9E5BA7B657D8}" destId="{30FEF2E0-C87D-411B-BB3B-090C543B966A}" srcOrd="0" destOrd="0" presId="urn:microsoft.com/office/officeart/2005/8/layout/vList4"/>
    <dgm:cxn modelId="{55275C98-E761-413A-BCBA-8A4C54EEAF97}" type="presOf" srcId="{ADAAB10A-EE87-4F39-B162-7077B923B90A}" destId="{438C7D62-F760-4458-804B-2E817E36484A}" srcOrd="1" destOrd="1" presId="urn:microsoft.com/office/officeart/2005/8/layout/vList4"/>
    <dgm:cxn modelId="{366131A3-A51A-475D-A155-276480D11400}" type="presOf" srcId="{0127CC96-EB54-40A1-B300-88F4AB939217}" destId="{4122729F-C2D4-4B5D-88C1-2EFA15D014B2}" srcOrd="0" destOrd="1" presId="urn:microsoft.com/office/officeart/2005/8/layout/vList4"/>
    <dgm:cxn modelId="{3C5F83A7-A0CC-4980-A34F-AEE059C95774}" srcId="{DD376E8D-9345-4952-8F4F-D0DAE70D1173}" destId="{2ACE7941-02B3-4715-979B-E9D457E22B66}" srcOrd="0" destOrd="0" parTransId="{41A52D3C-1AB3-490B-97C6-8D6A53718E3A}" sibTransId="{DF0169A1-6CB0-4AB3-BBD1-98EB668B5E7C}"/>
    <dgm:cxn modelId="{CF4FAECE-62C0-45C7-9C6D-4FA54FE92344}" type="presOf" srcId="{9831765C-2E36-465A-8F22-45219AE7229C}" destId="{108A0683-1B74-4002-B986-7F58FAF0DD8F}" srcOrd="1" destOrd="2" presId="urn:microsoft.com/office/officeart/2005/8/layout/vList4"/>
    <dgm:cxn modelId="{B5BF1CD3-B116-4E57-971C-C87421206152}" type="presOf" srcId="{2ACE7941-02B3-4715-979B-E9D457E22B66}" destId="{108A0683-1B74-4002-B986-7F58FAF0DD8F}" srcOrd="1" destOrd="0" presId="urn:microsoft.com/office/officeart/2005/8/layout/vList4"/>
    <dgm:cxn modelId="{7926ABDD-EF1F-46F4-BB7A-AEA7EC986377}" srcId="{2ACE7941-02B3-4715-979B-E9D457E22B66}" destId="{0127CC96-EB54-40A1-B300-88F4AB939217}" srcOrd="0" destOrd="0" parTransId="{A291EC67-D1B3-4AA1-84C7-50915DB2A882}" sibTransId="{33622C11-A2C9-4A2F-A668-33C3E1D8D69B}"/>
    <dgm:cxn modelId="{D9A44CA8-28CB-4A79-9369-25F10131867D}" type="presParOf" srcId="{AAB67383-ECD5-4CBE-A8E4-F9F562EE1800}" destId="{E5727A69-7BBC-4183-A11E-1B01B6FB38AE}" srcOrd="0" destOrd="0" presId="urn:microsoft.com/office/officeart/2005/8/layout/vList4"/>
    <dgm:cxn modelId="{40BB386F-1EAA-4020-A2DD-D6EB9724CB51}" type="presParOf" srcId="{E5727A69-7BBC-4183-A11E-1B01B6FB38AE}" destId="{4122729F-C2D4-4B5D-88C1-2EFA15D014B2}" srcOrd="0" destOrd="0" presId="urn:microsoft.com/office/officeart/2005/8/layout/vList4"/>
    <dgm:cxn modelId="{5AC0850C-1347-4FC6-B202-C93EF5EDE5CF}" type="presParOf" srcId="{E5727A69-7BBC-4183-A11E-1B01B6FB38AE}" destId="{75319E43-BEDA-46DF-BA92-8B50118CD8BC}" srcOrd="1" destOrd="0" presId="urn:microsoft.com/office/officeart/2005/8/layout/vList4"/>
    <dgm:cxn modelId="{536FCDAA-CCD9-44DD-9B80-6DF06AA6225E}" type="presParOf" srcId="{E5727A69-7BBC-4183-A11E-1B01B6FB38AE}" destId="{108A0683-1B74-4002-B986-7F58FAF0DD8F}" srcOrd="2" destOrd="0" presId="urn:microsoft.com/office/officeart/2005/8/layout/vList4"/>
    <dgm:cxn modelId="{F39BCCE2-84D1-40C2-BF0D-49512E0A552F}" type="presParOf" srcId="{AAB67383-ECD5-4CBE-A8E4-F9F562EE1800}" destId="{1D123380-1619-40DD-9514-D885F7B137F4}" srcOrd="1" destOrd="0" presId="urn:microsoft.com/office/officeart/2005/8/layout/vList4"/>
    <dgm:cxn modelId="{AA4CE0CE-1147-47AC-8961-0E716C7B50C8}" type="presParOf" srcId="{AAB67383-ECD5-4CBE-A8E4-F9F562EE1800}" destId="{ECA479AF-B0FC-4E2E-BF03-E769FF9BF1CD}" srcOrd="2" destOrd="0" presId="urn:microsoft.com/office/officeart/2005/8/layout/vList4"/>
    <dgm:cxn modelId="{BE9C6DD7-EFF8-4E74-B75E-AA297A1E9377}" type="presParOf" srcId="{ECA479AF-B0FC-4E2E-BF03-E769FF9BF1CD}" destId="{30FEF2E0-C87D-411B-BB3B-090C543B966A}" srcOrd="0" destOrd="0" presId="urn:microsoft.com/office/officeart/2005/8/layout/vList4"/>
    <dgm:cxn modelId="{99B3DC01-3467-4067-B4EF-134E0744FA95}" type="presParOf" srcId="{ECA479AF-B0FC-4E2E-BF03-E769FF9BF1CD}" destId="{C6EA5CF5-92BD-41DD-BD7C-2F59224F8822}" srcOrd="1" destOrd="0" presId="urn:microsoft.com/office/officeart/2005/8/layout/vList4"/>
    <dgm:cxn modelId="{E33FAFA3-9176-4305-AE96-F30BB6830951}" type="presParOf" srcId="{ECA479AF-B0FC-4E2E-BF03-E769FF9BF1CD}" destId="{438C7D62-F760-4458-804B-2E817E36484A}" srcOrd="2" destOrd="0" presId="urn:microsoft.com/office/officeart/2005/8/layout/vList4"/>
    <dgm:cxn modelId="{1848615B-B297-4C72-B8CD-785341A4AA79}" type="presParOf" srcId="{AAB67383-ECD5-4CBE-A8E4-F9F562EE1800}" destId="{7336A24A-6F6D-4083-B31A-64C41D340241}" srcOrd="3" destOrd="0" presId="urn:microsoft.com/office/officeart/2005/8/layout/vList4"/>
    <dgm:cxn modelId="{B9A3E194-806D-46A0-B518-6C9DB95B7305}" type="presParOf" srcId="{AAB67383-ECD5-4CBE-A8E4-F9F562EE1800}" destId="{F5242FB0-C301-475D-B9D0-2F460E534F66}" srcOrd="4" destOrd="0" presId="urn:microsoft.com/office/officeart/2005/8/layout/vList4"/>
    <dgm:cxn modelId="{90378885-983D-477C-9F4D-D3F5EC2CC55B}" type="presParOf" srcId="{F5242FB0-C301-475D-B9D0-2F460E534F66}" destId="{6657C32C-4C4F-47DC-B24E-BD923EFD3465}" srcOrd="0" destOrd="0" presId="urn:microsoft.com/office/officeart/2005/8/layout/vList4"/>
    <dgm:cxn modelId="{0B7D2DD6-AE99-40D5-AB3F-91ADBB7A2B2E}" type="presParOf" srcId="{F5242FB0-C301-475D-B9D0-2F460E534F66}" destId="{6278F3A1-04DD-47E4-AB1C-9E5C4FAC0128}" srcOrd="1" destOrd="0" presId="urn:microsoft.com/office/officeart/2005/8/layout/vList4"/>
    <dgm:cxn modelId="{E66A8C08-D409-415E-82EB-3BFECD40E029}" type="presParOf" srcId="{F5242FB0-C301-475D-B9D0-2F460E534F66}" destId="{198B0B26-F03A-467C-876D-3287675BA0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7279D-260A-46BD-B3B3-1C4F1B9D25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EFD32-DFDC-47FD-AC9A-AE784426A83D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поставка цели и задачи, определение тематики, направления работы; </a:t>
          </a:r>
        </a:p>
      </dgm:t>
    </dgm:pt>
    <dgm:pt modelId="{A14B15C5-32F4-4B8F-B749-11F6DCED5A3D}" type="parTrans" cxnId="{A022889C-B7A0-45A5-89CD-68A472D233D4}">
      <dgm:prSet/>
      <dgm:spPr/>
      <dgm:t>
        <a:bodyPr/>
        <a:lstStyle/>
        <a:p>
          <a:endParaRPr lang="ru-RU"/>
        </a:p>
      </dgm:t>
    </dgm:pt>
    <dgm:pt modelId="{66570536-BC5C-480A-96F4-188BC791D74A}" type="sibTrans" cxnId="{A022889C-B7A0-45A5-89CD-68A472D233D4}">
      <dgm:prSet/>
      <dgm:spPr/>
      <dgm:t>
        <a:bodyPr/>
        <a:lstStyle/>
        <a:p>
          <a:endParaRPr lang="ru-RU"/>
        </a:p>
      </dgm:t>
    </dgm:pt>
    <dgm:pt modelId="{EFDE74F1-B74D-48C0-B605-B182BADFE128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составление плана работы и сроки его реализации;</a:t>
          </a:r>
        </a:p>
      </dgm:t>
    </dgm:pt>
    <dgm:pt modelId="{44D629D2-0A06-43CC-B1C7-D8E9297C889C}" type="parTrans" cxnId="{877DFE7F-5E22-438E-AACD-5C88B58E0613}">
      <dgm:prSet/>
      <dgm:spPr/>
      <dgm:t>
        <a:bodyPr/>
        <a:lstStyle/>
        <a:p>
          <a:endParaRPr lang="ru-RU"/>
        </a:p>
      </dgm:t>
    </dgm:pt>
    <dgm:pt modelId="{2CEF8085-CB4C-4ECD-B836-8E3171847B4F}" type="sibTrans" cxnId="{877DFE7F-5E22-438E-AACD-5C88B58E0613}">
      <dgm:prSet/>
      <dgm:spPr/>
      <dgm:t>
        <a:bodyPr/>
        <a:lstStyle/>
        <a:p>
          <a:endParaRPr lang="ru-RU"/>
        </a:p>
      </dgm:t>
    </dgm:pt>
    <dgm:pt modelId="{DDF586F4-B218-4F1C-A4B8-2D9A3EA64BD2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распределение обязанности и задачи между участниками проекта.</a:t>
          </a:r>
        </a:p>
      </dgm:t>
    </dgm:pt>
    <dgm:pt modelId="{3FD7D085-6F3A-495F-A719-458687F8BF9E}" type="parTrans" cxnId="{1FCC6104-9E78-4E2A-81F9-C59CACA4CC54}">
      <dgm:prSet/>
      <dgm:spPr/>
      <dgm:t>
        <a:bodyPr/>
        <a:lstStyle/>
        <a:p>
          <a:endParaRPr lang="ru-RU"/>
        </a:p>
      </dgm:t>
    </dgm:pt>
    <dgm:pt modelId="{24399103-AC22-4C06-BD7D-728054494C6C}" type="sibTrans" cxnId="{1FCC6104-9E78-4E2A-81F9-C59CACA4CC54}">
      <dgm:prSet/>
      <dgm:spPr/>
      <dgm:t>
        <a:bodyPr/>
        <a:lstStyle/>
        <a:p>
          <a:endParaRPr lang="ru-RU"/>
        </a:p>
      </dgm:t>
    </dgm:pt>
    <dgm:pt modelId="{DBA7A68C-30BC-4AEB-8B63-39E79F483F58}">
      <dgm:prSet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формирование мотивация на самостоятельную поисковую деятельность обучающихся;</a:t>
          </a:r>
        </a:p>
      </dgm:t>
    </dgm:pt>
    <dgm:pt modelId="{2DE886C9-A6BD-4587-9CE2-8C87FFC4F29B}" type="parTrans" cxnId="{940D05BF-A878-4FAA-AE86-19FCC067B8E9}">
      <dgm:prSet/>
      <dgm:spPr/>
      <dgm:t>
        <a:bodyPr/>
        <a:lstStyle/>
        <a:p>
          <a:endParaRPr lang="ru-RU"/>
        </a:p>
      </dgm:t>
    </dgm:pt>
    <dgm:pt modelId="{ADC8B65F-B0BF-4257-AB73-FD0FC0CAB1AF}" type="sibTrans" cxnId="{940D05BF-A878-4FAA-AE86-19FCC067B8E9}">
      <dgm:prSet/>
      <dgm:spPr/>
      <dgm:t>
        <a:bodyPr/>
        <a:lstStyle/>
        <a:p>
          <a:endParaRPr lang="ru-RU"/>
        </a:p>
      </dgm:t>
    </dgm:pt>
    <dgm:pt modelId="{0E71B61C-476E-4C53-8128-C54A0431F535}" type="pres">
      <dgm:prSet presAssocID="{CF67279D-260A-46BD-B3B3-1C4F1B9D2534}" presName="Name0" presStyleCnt="0">
        <dgm:presLayoutVars>
          <dgm:chMax val="7"/>
          <dgm:chPref val="7"/>
          <dgm:dir/>
        </dgm:presLayoutVars>
      </dgm:prSet>
      <dgm:spPr/>
    </dgm:pt>
    <dgm:pt modelId="{8341F8F9-F0F0-43E2-B23F-DBE5C131B306}" type="pres">
      <dgm:prSet presAssocID="{CF67279D-260A-46BD-B3B3-1C4F1B9D2534}" presName="Name1" presStyleCnt="0"/>
      <dgm:spPr/>
    </dgm:pt>
    <dgm:pt modelId="{0A930D75-2321-473F-9077-F66DFC9E21AA}" type="pres">
      <dgm:prSet presAssocID="{CF67279D-260A-46BD-B3B3-1C4F1B9D2534}" presName="cycle" presStyleCnt="0"/>
      <dgm:spPr/>
    </dgm:pt>
    <dgm:pt modelId="{E080CAB2-DB3C-4166-8B13-F1B8B1BE74B4}" type="pres">
      <dgm:prSet presAssocID="{CF67279D-260A-46BD-B3B3-1C4F1B9D2534}" presName="srcNode" presStyleLbl="node1" presStyleIdx="0" presStyleCnt="4"/>
      <dgm:spPr/>
    </dgm:pt>
    <dgm:pt modelId="{A7C9C0D0-6064-40C7-A9EA-9C130E2A8347}" type="pres">
      <dgm:prSet presAssocID="{CF67279D-260A-46BD-B3B3-1C4F1B9D2534}" presName="conn" presStyleLbl="parChTrans1D2" presStyleIdx="0" presStyleCnt="1"/>
      <dgm:spPr/>
    </dgm:pt>
    <dgm:pt modelId="{AEBC7185-9B59-40EB-9502-504EFEC226D8}" type="pres">
      <dgm:prSet presAssocID="{CF67279D-260A-46BD-B3B3-1C4F1B9D2534}" presName="extraNode" presStyleLbl="node1" presStyleIdx="0" presStyleCnt="4"/>
      <dgm:spPr/>
    </dgm:pt>
    <dgm:pt modelId="{9CA782C0-B8C5-4C1F-A5FD-D352DFBCAF95}" type="pres">
      <dgm:prSet presAssocID="{CF67279D-260A-46BD-B3B3-1C4F1B9D2534}" presName="dstNode" presStyleLbl="node1" presStyleIdx="0" presStyleCnt="4"/>
      <dgm:spPr/>
    </dgm:pt>
    <dgm:pt modelId="{962ECD3C-F230-4A21-BEE9-BCAD1DA7DB27}" type="pres">
      <dgm:prSet presAssocID="{798EFD32-DFDC-47FD-AC9A-AE784426A83D}" presName="text_1" presStyleLbl="node1" presStyleIdx="0" presStyleCnt="4">
        <dgm:presLayoutVars>
          <dgm:bulletEnabled val="1"/>
        </dgm:presLayoutVars>
      </dgm:prSet>
      <dgm:spPr/>
    </dgm:pt>
    <dgm:pt modelId="{8B7EABDE-A85E-45AB-953D-8CC20411A650}" type="pres">
      <dgm:prSet presAssocID="{798EFD32-DFDC-47FD-AC9A-AE784426A83D}" presName="accent_1" presStyleCnt="0"/>
      <dgm:spPr/>
    </dgm:pt>
    <dgm:pt modelId="{FFCE8C92-76E2-4ABD-9906-F6547F9243EC}" type="pres">
      <dgm:prSet presAssocID="{798EFD32-DFDC-47FD-AC9A-AE784426A83D}" presName="accentRepeatNode" presStyleLbl="solidFgAcc1" presStyleIdx="0" presStyleCnt="4"/>
      <dgm:spPr/>
    </dgm:pt>
    <dgm:pt modelId="{901E43BF-4A71-483C-B036-14DA05FB2A0B}" type="pres">
      <dgm:prSet presAssocID="{EFDE74F1-B74D-48C0-B605-B182BADFE128}" presName="text_2" presStyleLbl="node1" presStyleIdx="1" presStyleCnt="4">
        <dgm:presLayoutVars>
          <dgm:bulletEnabled val="1"/>
        </dgm:presLayoutVars>
      </dgm:prSet>
      <dgm:spPr/>
    </dgm:pt>
    <dgm:pt modelId="{1DFED5C6-B135-4D95-B76C-C4BB55B692B2}" type="pres">
      <dgm:prSet presAssocID="{EFDE74F1-B74D-48C0-B605-B182BADFE128}" presName="accent_2" presStyleCnt="0"/>
      <dgm:spPr/>
    </dgm:pt>
    <dgm:pt modelId="{4ED81AC7-1842-4CA5-A9A1-E0AD574136A6}" type="pres">
      <dgm:prSet presAssocID="{EFDE74F1-B74D-48C0-B605-B182BADFE128}" presName="accentRepeatNode" presStyleLbl="solidFgAcc1" presStyleIdx="1" presStyleCnt="4"/>
      <dgm:spPr/>
    </dgm:pt>
    <dgm:pt modelId="{C220C544-E3DA-42DC-92B0-12AF459D21BF}" type="pres">
      <dgm:prSet presAssocID="{DBA7A68C-30BC-4AEB-8B63-39E79F483F58}" presName="text_3" presStyleLbl="node1" presStyleIdx="2" presStyleCnt="4">
        <dgm:presLayoutVars>
          <dgm:bulletEnabled val="1"/>
        </dgm:presLayoutVars>
      </dgm:prSet>
      <dgm:spPr/>
    </dgm:pt>
    <dgm:pt modelId="{0ACD95F1-4D04-4A8D-8B9F-D3352A7AD899}" type="pres">
      <dgm:prSet presAssocID="{DBA7A68C-30BC-4AEB-8B63-39E79F483F58}" presName="accent_3" presStyleCnt="0"/>
      <dgm:spPr/>
    </dgm:pt>
    <dgm:pt modelId="{5C4D412C-BE0F-4187-9218-3F45383BD248}" type="pres">
      <dgm:prSet presAssocID="{DBA7A68C-30BC-4AEB-8B63-39E79F483F58}" presName="accentRepeatNode" presStyleLbl="solidFgAcc1" presStyleIdx="2" presStyleCnt="4"/>
      <dgm:spPr/>
    </dgm:pt>
    <dgm:pt modelId="{6D2EF57C-6DAB-475A-94EC-73FB33946ED5}" type="pres">
      <dgm:prSet presAssocID="{DDF586F4-B218-4F1C-A4B8-2D9A3EA64BD2}" presName="text_4" presStyleLbl="node1" presStyleIdx="3" presStyleCnt="4">
        <dgm:presLayoutVars>
          <dgm:bulletEnabled val="1"/>
        </dgm:presLayoutVars>
      </dgm:prSet>
      <dgm:spPr/>
    </dgm:pt>
    <dgm:pt modelId="{7F575831-FBE4-4C64-9258-71AA75817423}" type="pres">
      <dgm:prSet presAssocID="{DDF586F4-B218-4F1C-A4B8-2D9A3EA64BD2}" presName="accent_4" presStyleCnt="0"/>
      <dgm:spPr/>
    </dgm:pt>
    <dgm:pt modelId="{A01B033C-BE9C-4CD7-8C7C-EB249674F339}" type="pres">
      <dgm:prSet presAssocID="{DDF586F4-B218-4F1C-A4B8-2D9A3EA64BD2}" presName="accentRepeatNode" presStyleLbl="solidFgAcc1" presStyleIdx="3" presStyleCnt="4"/>
      <dgm:spPr/>
    </dgm:pt>
  </dgm:ptLst>
  <dgm:cxnLst>
    <dgm:cxn modelId="{1FCC6104-9E78-4E2A-81F9-C59CACA4CC54}" srcId="{CF67279D-260A-46BD-B3B3-1C4F1B9D2534}" destId="{DDF586F4-B218-4F1C-A4B8-2D9A3EA64BD2}" srcOrd="3" destOrd="0" parTransId="{3FD7D085-6F3A-495F-A719-458687F8BF9E}" sibTransId="{24399103-AC22-4C06-BD7D-728054494C6C}"/>
    <dgm:cxn modelId="{493FBE1A-D169-464C-860C-B83AF242F5AF}" type="presOf" srcId="{EFDE74F1-B74D-48C0-B605-B182BADFE128}" destId="{901E43BF-4A71-483C-B036-14DA05FB2A0B}" srcOrd="0" destOrd="0" presId="urn:microsoft.com/office/officeart/2008/layout/VerticalCurvedList"/>
    <dgm:cxn modelId="{C327A12F-26D5-40F8-A691-23AF504ED73A}" type="presOf" srcId="{DDF586F4-B218-4F1C-A4B8-2D9A3EA64BD2}" destId="{6D2EF57C-6DAB-475A-94EC-73FB33946ED5}" srcOrd="0" destOrd="0" presId="urn:microsoft.com/office/officeart/2008/layout/VerticalCurvedList"/>
    <dgm:cxn modelId="{1A420935-0614-4742-A69E-9462657FA245}" type="presOf" srcId="{66570536-BC5C-480A-96F4-188BC791D74A}" destId="{A7C9C0D0-6064-40C7-A9EA-9C130E2A8347}" srcOrd="0" destOrd="0" presId="urn:microsoft.com/office/officeart/2008/layout/VerticalCurvedList"/>
    <dgm:cxn modelId="{58925248-E4AC-44D1-B5FB-DC476895F05A}" type="presOf" srcId="{DBA7A68C-30BC-4AEB-8B63-39E79F483F58}" destId="{C220C544-E3DA-42DC-92B0-12AF459D21BF}" srcOrd="0" destOrd="0" presId="urn:microsoft.com/office/officeart/2008/layout/VerticalCurvedList"/>
    <dgm:cxn modelId="{877DFE7F-5E22-438E-AACD-5C88B58E0613}" srcId="{CF67279D-260A-46BD-B3B3-1C4F1B9D2534}" destId="{EFDE74F1-B74D-48C0-B605-B182BADFE128}" srcOrd="1" destOrd="0" parTransId="{44D629D2-0A06-43CC-B1C7-D8E9297C889C}" sibTransId="{2CEF8085-CB4C-4ECD-B836-8E3171847B4F}"/>
    <dgm:cxn modelId="{9FB2498D-CC57-4552-B0D2-76DCD524C7BC}" type="presOf" srcId="{CF67279D-260A-46BD-B3B3-1C4F1B9D2534}" destId="{0E71B61C-476E-4C53-8128-C54A0431F535}" srcOrd="0" destOrd="0" presId="urn:microsoft.com/office/officeart/2008/layout/VerticalCurvedList"/>
    <dgm:cxn modelId="{A022889C-B7A0-45A5-89CD-68A472D233D4}" srcId="{CF67279D-260A-46BD-B3B3-1C4F1B9D2534}" destId="{798EFD32-DFDC-47FD-AC9A-AE784426A83D}" srcOrd="0" destOrd="0" parTransId="{A14B15C5-32F4-4B8F-B749-11F6DCED5A3D}" sibTransId="{66570536-BC5C-480A-96F4-188BC791D74A}"/>
    <dgm:cxn modelId="{940D05BF-A878-4FAA-AE86-19FCC067B8E9}" srcId="{CF67279D-260A-46BD-B3B3-1C4F1B9D2534}" destId="{DBA7A68C-30BC-4AEB-8B63-39E79F483F58}" srcOrd="2" destOrd="0" parTransId="{2DE886C9-A6BD-4587-9CE2-8C87FFC4F29B}" sibTransId="{ADC8B65F-B0BF-4257-AB73-FD0FC0CAB1AF}"/>
    <dgm:cxn modelId="{DFC8E8F7-7D4C-4CAB-8B61-F80EA65EEFA2}" type="presOf" srcId="{798EFD32-DFDC-47FD-AC9A-AE784426A83D}" destId="{962ECD3C-F230-4A21-BEE9-BCAD1DA7DB27}" srcOrd="0" destOrd="0" presId="urn:microsoft.com/office/officeart/2008/layout/VerticalCurvedList"/>
    <dgm:cxn modelId="{559E5B15-E554-4E8E-9D57-813DD0B7522C}" type="presParOf" srcId="{0E71B61C-476E-4C53-8128-C54A0431F535}" destId="{8341F8F9-F0F0-43E2-B23F-DBE5C131B306}" srcOrd="0" destOrd="0" presId="urn:microsoft.com/office/officeart/2008/layout/VerticalCurvedList"/>
    <dgm:cxn modelId="{67266308-F4BC-4F8E-A712-0E58D9A33AAD}" type="presParOf" srcId="{8341F8F9-F0F0-43E2-B23F-DBE5C131B306}" destId="{0A930D75-2321-473F-9077-F66DFC9E21AA}" srcOrd="0" destOrd="0" presId="urn:microsoft.com/office/officeart/2008/layout/VerticalCurvedList"/>
    <dgm:cxn modelId="{9669494A-6915-4B18-8AE8-B46940DCAB72}" type="presParOf" srcId="{0A930D75-2321-473F-9077-F66DFC9E21AA}" destId="{E080CAB2-DB3C-4166-8B13-F1B8B1BE74B4}" srcOrd="0" destOrd="0" presId="urn:microsoft.com/office/officeart/2008/layout/VerticalCurvedList"/>
    <dgm:cxn modelId="{670CAE5E-F489-4693-BEE9-1F82960333BB}" type="presParOf" srcId="{0A930D75-2321-473F-9077-F66DFC9E21AA}" destId="{A7C9C0D0-6064-40C7-A9EA-9C130E2A8347}" srcOrd="1" destOrd="0" presId="urn:microsoft.com/office/officeart/2008/layout/VerticalCurvedList"/>
    <dgm:cxn modelId="{BDF7D0B9-1863-452F-B4F3-A3A6ECDC27BA}" type="presParOf" srcId="{0A930D75-2321-473F-9077-F66DFC9E21AA}" destId="{AEBC7185-9B59-40EB-9502-504EFEC226D8}" srcOrd="2" destOrd="0" presId="urn:microsoft.com/office/officeart/2008/layout/VerticalCurvedList"/>
    <dgm:cxn modelId="{C2228030-8E22-42A7-80F5-5CD9CD8FF001}" type="presParOf" srcId="{0A930D75-2321-473F-9077-F66DFC9E21AA}" destId="{9CA782C0-B8C5-4C1F-A5FD-D352DFBCAF95}" srcOrd="3" destOrd="0" presId="urn:microsoft.com/office/officeart/2008/layout/VerticalCurvedList"/>
    <dgm:cxn modelId="{BFD37268-03C8-4782-B3F2-84DAB6F2AE1C}" type="presParOf" srcId="{8341F8F9-F0F0-43E2-B23F-DBE5C131B306}" destId="{962ECD3C-F230-4A21-BEE9-BCAD1DA7DB27}" srcOrd="1" destOrd="0" presId="urn:microsoft.com/office/officeart/2008/layout/VerticalCurvedList"/>
    <dgm:cxn modelId="{D94D47F2-8BAD-4409-BEAF-CB050A57CB9D}" type="presParOf" srcId="{8341F8F9-F0F0-43E2-B23F-DBE5C131B306}" destId="{8B7EABDE-A85E-45AB-953D-8CC20411A650}" srcOrd="2" destOrd="0" presId="urn:microsoft.com/office/officeart/2008/layout/VerticalCurvedList"/>
    <dgm:cxn modelId="{77B02533-1C02-4D01-9577-5F1661798B9C}" type="presParOf" srcId="{8B7EABDE-A85E-45AB-953D-8CC20411A650}" destId="{FFCE8C92-76E2-4ABD-9906-F6547F9243EC}" srcOrd="0" destOrd="0" presId="urn:microsoft.com/office/officeart/2008/layout/VerticalCurvedList"/>
    <dgm:cxn modelId="{61958072-130B-42E7-AEA3-4617114D1FA6}" type="presParOf" srcId="{8341F8F9-F0F0-43E2-B23F-DBE5C131B306}" destId="{901E43BF-4A71-483C-B036-14DA05FB2A0B}" srcOrd="3" destOrd="0" presId="urn:microsoft.com/office/officeart/2008/layout/VerticalCurvedList"/>
    <dgm:cxn modelId="{CE9A1391-9C5C-4E53-B57C-A3024C185DD3}" type="presParOf" srcId="{8341F8F9-F0F0-43E2-B23F-DBE5C131B306}" destId="{1DFED5C6-B135-4D95-B76C-C4BB55B692B2}" srcOrd="4" destOrd="0" presId="urn:microsoft.com/office/officeart/2008/layout/VerticalCurvedList"/>
    <dgm:cxn modelId="{8C016BC7-21CA-4028-9164-C6C22D0E9FB8}" type="presParOf" srcId="{1DFED5C6-B135-4D95-B76C-C4BB55B692B2}" destId="{4ED81AC7-1842-4CA5-A9A1-E0AD574136A6}" srcOrd="0" destOrd="0" presId="urn:microsoft.com/office/officeart/2008/layout/VerticalCurvedList"/>
    <dgm:cxn modelId="{DC3693A3-DABA-4D31-A501-58E59FE654A9}" type="presParOf" srcId="{8341F8F9-F0F0-43E2-B23F-DBE5C131B306}" destId="{C220C544-E3DA-42DC-92B0-12AF459D21BF}" srcOrd="5" destOrd="0" presId="urn:microsoft.com/office/officeart/2008/layout/VerticalCurvedList"/>
    <dgm:cxn modelId="{510EC33D-6B84-4C0D-9F49-4B6A85E17F55}" type="presParOf" srcId="{8341F8F9-F0F0-43E2-B23F-DBE5C131B306}" destId="{0ACD95F1-4D04-4A8D-8B9F-D3352A7AD899}" srcOrd="6" destOrd="0" presId="urn:microsoft.com/office/officeart/2008/layout/VerticalCurvedList"/>
    <dgm:cxn modelId="{9D770866-0531-47C9-BFF2-0D6A60602A4C}" type="presParOf" srcId="{0ACD95F1-4D04-4A8D-8B9F-D3352A7AD899}" destId="{5C4D412C-BE0F-4187-9218-3F45383BD248}" srcOrd="0" destOrd="0" presId="urn:microsoft.com/office/officeart/2008/layout/VerticalCurvedList"/>
    <dgm:cxn modelId="{33CF2B6E-B31B-4776-A385-E53979ACB763}" type="presParOf" srcId="{8341F8F9-F0F0-43E2-B23F-DBE5C131B306}" destId="{6D2EF57C-6DAB-475A-94EC-73FB33946ED5}" srcOrd="7" destOrd="0" presId="urn:microsoft.com/office/officeart/2008/layout/VerticalCurvedList"/>
    <dgm:cxn modelId="{014E1FE2-D36D-456D-A866-C969BA552EE2}" type="presParOf" srcId="{8341F8F9-F0F0-43E2-B23F-DBE5C131B306}" destId="{7F575831-FBE4-4C64-9258-71AA75817423}" srcOrd="8" destOrd="0" presId="urn:microsoft.com/office/officeart/2008/layout/VerticalCurvedList"/>
    <dgm:cxn modelId="{F937F971-1CDE-4C3C-BDA6-2450BAF8F097}" type="presParOf" srcId="{7F575831-FBE4-4C64-9258-71AA75817423}" destId="{A01B033C-BE9C-4CD7-8C7C-EB249674F33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9029A-7347-4EC1-9F28-9E7145364B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A89E33-C599-4B37-BD47-DE9B13AE5E8B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12542A16-E88F-44FD-93BC-5AF8F3414908}" type="parTrans" cxnId="{5BA327CD-CA21-4D99-8AE9-2C56B445AC85}">
      <dgm:prSet/>
      <dgm:spPr/>
      <dgm:t>
        <a:bodyPr/>
        <a:lstStyle/>
        <a:p>
          <a:endParaRPr lang="ru-RU"/>
        </a:p>
      </dgm:t>
    </dgm:pt>
    <dgm:pt modelId="{4CBA150A-45ED-42E3-BB28-10C8711C7867}" type="sibTrans" cxnId="{5BA327CD-CA21-4D99-8AE9-2C56B445AC85}">
      <dgm:prSet/>
      <dgm:spPr/>
      <dgm:t>
        <a:bodyPr/>
        <a:lstStyle/>
        <a:p>
          <a:endParaRPr lang="ru-RU"/>
        </a:p>
      </dgm:t>
    </dgm:pt>
    <dgm:pt modelId="{3DF4BE4A-DF29-424D-8B8A-0D2E462BCB58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Обучение двигательным навыкам: способность выбирать стратегию и тактику, в зависимости от цели обучения: </a:t>
          </a:r>
        </a:p>
      </dgm:t>
    </dgm:pt>
    <dgm:pt modelId="{94563DF5-5FD4-4E66-88AB-877D34D50B28}" type="parTrans" cxnId="{FA1A726F-D27F-4EC3-95BF-BF7674313A8C}">
      <dgm:prSet/>
      <dgm:spPr/>
      <dgm:t>
        <a:bodyPr/>
        <a:lstStyle/>
        <a:p>
          <a:endParaRPr lang="ru-RU"/>
        </a:p>
      </dgm:t>
    </dgm:pt>
    <dgm:pt modelId="{5F643303-65A1-4121-BC0B-B8FE5B590AA5}" type="sibTrans" cxnId="{FA1A726F-D27F-4EC3-95BF-BF7674313A8C}">
      <dgm:prSet/>
      <dgm:spPr/>
      <dgm:t>
        <a:bodyPr/>
        <a:lstStyle/>
        <a:p>
          <a:endParaRPr lang="ru-RU"/>
        </a:p>
      </dgm:t>
    </dgm:pt>
    <dgm:pt modelId="{3362D41E-2996-413C-8DF1-7AD58E43180B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Развитие механизмов движения: умение делать замены упражнений, предвидеть, предугадывать движения, выполнять тестовые задания, определяющие индивидуальный уровень физической подготовленности;</a:t>
          </a:r>
        </a:p>
      </dgm:t>
    </dgm:pt>
    <dgm:pt modelId="{C9B92A5A-0F06-42D7-8D44-829598A334A3}" type="parTrans" cxnId="{FE9875F0-E5B1-4EF3-B33A-2ADD945826C3}">
      <dgm:prSet/>
      <dgm:spPr/>
      <dgm:t>
        <a:bodyPr/>
        <a:lstStyle/>
        <a:p>
          <a:endParaRPr lang="ru-RU"/>
        </a:p>
      </dgm:t>
    </dgm:pt>
    <dgm:pt modelId="{BBCAD613-ED18-423A-9087-1C7B363B9C3A}" type="sibTrans" cxnId="{FE9875F0-E5B1-4EF3-B33A-2ADD945826C3}">
      <dgm:prSet/>
      <dgm:spPr/>
      <dgm:t>
        <a:bodyPr/>
        <a:lstStyle/>
        <a:p>
          <a:endParaRPr lang="ru-RU"/>
        </a:p>
      </dgm:t>
    </dgm:pt>
    <dgm:pt modelId="{8456F8C2-A15C-4550-AE99-B9BE4940880D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A9E4F8FF-0BEC-4E98-9172-B9843A93DA85}" type="parTrans" cxnId="{BFCB7EE0-0D25-47BD-83BF-E74AB477C809}">
      <dgm:prSet/>
      <dgm:spPr/>
      <dgm:t>
        <a:bodyPr/>
        <a:lstStyle/>
        <a:p>
          <a:endParaRPr lang="ru-RU"/>
        </a:p>
      </dgm:t>
    </dgm:pt>
    <dgm:pt modelId="{DECDECFC-7784-40C2-A962-A5C161792722}" type="sibTrans" cxnId="{BFCB7EE0-0D25-47BD-83BF-E74AB477C809}">
      <dgm:prSet/>
      <dgm:spPr/>
      <dgm:t>
        <a:bodyPr/>
        <a:lstStyle/>
        <a:p>
          <a:endParaRPr lang="ru-RU"/>
        </a:p>
      </dgm:t>
    </dgm:pt>
    <dgm:pt modelId="{5F9F57DE-61C5-41F8-99FD-D1EA3D8C1BB5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Развитие навыков аналитического чтения: выделение терминов, составление упражнений; </a:t>
          </a:r>
        </a:p>
      </dgm:t>
    </dgm:pt>
    <dgm:pt modelId="{BE627CF9-CBA3-4509-BAA7-FE3736596DC3}" type="parTrans" cxnId="{3263164A-2791-40B3-9405-4BAB6A0995E9}">
      <dgm:prSet/>
      <dgm:spPr/>
      <dgm:t>
        <a:bodyPr/>
        <a:lstStyle/>
        <a:p>
          <a:endParaRPr lang="ru-RU"/>
        </a:p>
      </dgm:t>
    </dgm:pt>
    <dgm:pt modelId="{7E465657-44D5-4A72-BBA0-1ADDEE5E394B}" type="sibTrans" cxnId="{3263164A-2791-40B3-9405-4BAB6A0995E9}">
      <dgm:prSet/>
      <dgm:spPr/>
      <dgm:t>
        <a:bodyPr/>
        <a:lstStyle/>
        <a:p>
          <a:endParaRPr lang="ru-RU"/>
        </a:p>
      </dgm:t>
    </dgm:pt>
    <dgm:pt modelId="{20DFEE4E-212B-4471-99F5-389CCB596A31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Развитие навыков выражать информацию: в виде схем, таблиц, графиков; </a:t>
          </a:r>
        </a:p>
      </dgm:t>
    </dgm:pt>
    <dgm:pt modelId="{C8A57F8F-2679-431D-BAC4-2552D6F0E555}" type="parTrans" cxnId="{B927543C-54EA-4894-84AE-FA068153BDC1}">
      <dgm:prSet/>
      <dgm:spPr/>
      <dgm:t>
        <a:bodyPr/>
        <a:lstStyle/>
        <a:p>
          <a:endParaRPr lang="ru-RU"/>
        </a:p>
      </dgm:t>
    </dgm:pt>
    <dgm:pt modelId="{8FE4EF91-ED82-40ED-889D-1120A32A08E4}" type="sibTrans" cxnId="{B927543C-54EA-4894-84AE-FA068153BDC1}">
      <dgm:prSet/>
      <dgm:spPr/>
      <dgm:t>
        <a:bodyPr/>
        <a:lstStyle/>
        <a:p>
          <a:endParaRPr lang="ru-RU"/>
        </a:p>
      </dgm:t>
    </dgm:pt>
    <dgm:pt modelId="{45ABF4E6-FF4A-4183-AD39-A2DDB54E1FF7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82CBAA4B-294B-49BB-A311-D538572F75E5}" type="parTrans" cxnId="{9B0BD7E9-D91C-4D15-B09B-703740CC1D30}">
      <dgm:prSet/>
      <dgm:spPr/>
      <dgm:t>
        <a:bodyPr/>
        <a:lstStyle/>
        <a:p>
          <a:endParaRPr lang="ru-RU"/>
        </a:p>
      </dgm:t>
    </dgm:pt>
    <dgm:pt modelId="{4CE45D21-0FB7-478D-B2EB-25C021DE6550}" type="sibTrans" cxnId="{9B0BD7E9-D91C-4D15-B09B-703740CC1D30}">
      <dgm:prSet/>
      <dgm:spPr/>
      <dgm:t>
        <a:bodyPr/>
        <a:lstStyle/>
        <a:p>
          <a:endParaRPr lang="ru-RU"/>
        </a:p>
      </dgm:t>
    </dgm:pt>
    <dgm:pt modelId="{A6EE52AC-62BF-4AB2-B108-842D63D5C8A3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Развитие самоанализа, самооценки: умение анализировать и оценивать деятельность одноклассников; умение давать рекомендации для самостоятельных занятий физкультурой,</a:t>
          </a:r>
        </a:p>
      </dgm:t>
    </dgm:pt>
    <dgm:pt modelId="{EF60A3AD-756F-49FA-8EB8-A3B5F029B2BB}" type="parTrans" cxnId="{CDBAFF2C-38B3-48B2-868D-07099B16084C}">
      <dgm:prSet/>
      <dgm:spPr/>
      <dgm:t>
        <a:bodyPr/>
        <a:lstStyle/>
        <a:p>
          <a:endParaRPr lang="ru-RU"/>
        </a:p>
      </dgm:t>
    </dgm:pt>
    <dgm:pt modelId="{D0FF6B76-948F-45F9-A4E6-FC2A840CC77D}" type="sibTrans" cxnId="{CDBAFF2C-38B3-48B2-868D-07099B16084C}">
      <dgm:prSet/>
      <dgm:spPr/>
      <dgm:t>
        <a:bodyPr/>
        <a:lstStyle/>
        <a:p>
          <a:endParaRPr lang="ru-RU"/>
        </a:p>
      </dgm:t>
    </dgm:pt>
    <dgm:pt modelId="{D4FAB332-ED21-4773-95B4-1DAA2728D9DA}">
      <dgm:prSet/>
      <dgm:spPr/>
      <dgm:t>
        <a:bodyPr/>
        <a:lstStyle/>
        <a:p>
          <a:r>
            <a:rPr lang="ru-RU" dirty="0"/>
            <a:t>4</a:t>
          </a:r>
        </a:p>
      </dgm:t>
    </dgm:pt>
    <dgm:pt modelId="{0FC21E71-DE16-440C-A951-BAE16153DF69}" type="parTrans" cxnId="{A047904F-21A5-4C39-B09F-803804744CC4}">
      <dgm:prSet/>
      <dgm:spPr/>
      <dgm:t>
        <a:bodyPr/>
        <a:lstStyle/>
        <a:p>
          <a:endParaRPr lang="ru-RU"/>
        </a:p>
      </dgm:t>
    </dgm:pt>
    <dgm:pt modelId="{8566213F-738E-4521-ABD9-6B73D8249D12}" type="sibTrans" cxnId="{A047904F-21A5-4C39-B09F-803804744CC4}">
      <dgm:prSet/>
      <dgm:spPr/>
      <dgm:t>
        <a:bodyPr/>
        <a:lstStyle/>
        <a:p>
          <a:endParaRPr lang="ru-RU"/>
        </a:p>
      </dgm:t>
    </dgm:pt>
    <dgm:pt modelId="{DFC39E18-D23F-48A2-95B8-726052BDD24D}">
      <dgm:prSet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Владение устным и письменным общением: владение разными видами информации; умение вести дискуссию по проблемам развития спорта и занятий физической культурой; выработка собственной позиции по данным вопросам; </a:t>
          </a:r>
        </a:p>
      </dgm:t>
    </dgm:pt>
    <dgm:pt modelId="{FE5FF9EE-8848-40E5-AF9D-E583075BA169}" type="parTrans" cxnId="{514CC8BD-0DF0-4B71-996A-07B446DD3994}">
      <dgm:prSet/>
      <dgm:spPr/>
      <dgm:t>
        <a:bodyPr/>
        <a:lstStyle/>
        <a:p>
          <a:endParaRPr lang="ru-RU"/>
        </a:p>
      </dgm:t>
    </dgm:pt>
    <dgm:pt modelId="{9A03C04F-3419-47AF-AFC3-23083FB1049B}" type="sibTrans" cxnId="{514CC8BD-0DF0-4B71-996A-07B446DD3994}">
      <dgm:prSet/>
      <dgm:spPr/>
      <dgm:t>
        <a:bodyPr/>
        <a:lstStyle/>
        <a:p>
          <a:endParaRPr lang="ru-RU"/>
        </a:p>
      </dgm:t>
    </dgm:pt>
    <dgm:pt modelId="{D21B3CB0-FD25-46E2-8113-613D17BE9AD0}">
      <dgm:prSet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Воспитание бережного отношения к собственному здоровью:  приобретение умений и навыков в индивидуальных занятиях физической культурой, ориентированных на повышение работоспособности, предупреждение заболеваний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F26BBBF-D688-4492-BC14-B6871119B01A}" type="parTrans" cxnId="{E408173C-E694-4868-AD12-9D26DCCA1D23}">
      <dgm:prSet/>
      <dgm:spPr/>
      <dgm:t>
        <a:bodyPr/>
        <a:lstStyle/>
        <a:p>
          <a:endParaRPr lang="ru-RU"/>
        </a:p>
      </dgm:t>
    </dgm:pt>
    <dgm:pt modelId="{E4DF9F1B-BCB0-4E19-AC4C-025AABCFB839}" type="sibTrans" cxnId="{E408173C-E694-4868-AD12-9D26DCCA1D23}">
      <dgm:prSet/>
      <dgm:spPr/>
      <dgm:t>
        <a:bodyPr/>
        <a:lstStyle/>
        <a:p>
          <a:endParaRPr lang="ru-RU"/>
        </a:p>
      </dgm:t>
    </dgm:pt>
    <dgm:pt modelId="{E56E38DE-994D-4026-B1E5-D1C8431C0F52}">
      <dgm:prSet phldrT="[Текст]" custT="1"/>
      <dgm:spPr/>
      <dgm:t>
        <a:bodyPr/>
        <a:lstStyle/>
        <a:p>
          <a:pPr algn="just"/>
          <a:r>
            <a:rPr lang="ru-RU" sz="1400" dirty="0">
              <a:latin typeface="Times New Roman" pitchFamily="18" charset="0"/>
              <a:cs typeface="Times New Roman" pitchFamily="18" charset="0"/>
            </a:rPr>
            <a:t>Обогащение словарного и двигательного запаса обучающихся;</a:t>
          </a:r>
        </a:p>
      </dgm:t>
    </dgm:pt>
    <dgm:pt modelId="{7BFF9679-D364-4F98-99A4-AAA24CEC2628}" type="parTrans" cxnId="{122F0CCE-AFD1-4BA4-B384-FCCA83686E82}">
      <dgm:prSet/>
      <dgm:spPr/>
      <dgm:t>
        <a:bodyPr/>
        <a:lstStyle/>
        <a:p>
          <a:endParaRPr lang="ru-RU"/>
        </a:p>
      </dgm:t>
    </dgm:pt>
    <dgm:pt modelId="{D4842AE4-9E40-437E-B4E1-D496FC77441D}" type="sibTrans" cxnId="{122F0CCE-AFD1-4BA4-B384-FCCA83686E82}">
      <dgm:prSet/>
      <dgm:spPr/>
      <dgm:t>
        <a:bodyPr/>
        <a:lstStyle/>
        <a:p>
          <a:endParaRPr lang="ru-RU"/>
        </a:p>
      </dgm:t>
    </dgm:pt>
    <dgm:pt modelId="{7EAE614F-7D0F-4A2F-92FD-B273D8ABAAED}" type="pres">
      <dgm:prSet presAssocID="{8549029A-7347-4EC1-9F28-9E7145364B3E}" presName="linearFlow" presStyleCnt="0">
        <dgm:presLayoutVars>
          <dgm:dir/>
          <dgm:animLvl val="lvl"/>
          <dgm:resizeHandles val="exact"/>
        </dgm:presLayoutVars>
      </dgm:prSet>
      <dgm:spPr/>
    </dgm:pt>
    <dgm:pt modelId="{C2296ABF-9967-4C44-A7E6-9D637DAA4E6B}" type="pres">
      <dgm:prSet presAssocID="{A9A89E33-C599-4B37-BD47-DE9B13AE5E8B}" presName="composite" presStyleCnt="0"/>
      <dgm:spPr/>
    </dgm:pt>
    <dgm:pt modelId="{9027CD29-EC05-475A-B0DB-C601E8BA33BB}" type="pres">
      <dgm:prSet presAssocID="{A9A89E33-C599-4B37-BD47-DE9B13AE5E8B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5DCB813-3B47-431A-B588-38B6D97D0445}" type="pres">
      <dgm:prSet presAssocID="{A9A89E33-C599-4B37-BD47-DE9B13AE5E8B}" presName="descendantText" presStyleLbl="alignAcc1" presStyleIdx="0" presStyleCnt="4" custScaleY="130035">
        <dgm:presLayoutVars>
          <dgm:bulletEnabled val="1"/>
        </dgm:presLayoutVars>
      </dgm:prSet>
      <dgm:spPr/>
    </dgm:pt>
    <dgm:pt modelId="{1447DCBB-F456-41D8-B144-5E7FBFCB3BBF}" type="pres">
      <dgm:prSet presAssocID="{4CBA150A-45ED-42E3-BB28-10C8711C7867}" presName="sp" presStyleCnt="0"/>
      <dgm:spPr/>
    </dgm:pt>
    <dgm:pt modelId="{D37ECF9D-F0D9-4583-8316-DFC6417A1BB1}" type="pres">
      <dgm:prSet presAssocID="{8456F8C2-A15C-4550-AE99-B9BE4940880D}" presName="composite" presStyleCnt="0"/>
      <dgm:spPr/>
    </dgm:pt>
    <dgm:pt modelId="{F08C88F6-D388-4470-89BB-9FC5286A4745}" type="pres">
      <dgm:prSet presAssocID="{8456F8C2-A15C-4550-AE99-B9BE4940880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D7F81DC-EC6D-4A51-BE63-AED42ED1B617}" type="pres">
      <dgm:prSet presAssocID="{8456F8C2-A15C-4550-AE99-B9BE4940880D}" presName="descendantText" presStyleLbl="alignAcc1" presStyleIdx="1" presStyleCnt="4">
        <dgm:presLayoutVars>
          <dgm:bulletEnabled val="1"/>
        </dgm:presLayoutVars>
      </dgm:prSet>
      <dgm:spPr/>
    </dgm:pt>
    <dgm:pt modelId="{EA88E443-22CB-4EA8-B1B9-C0E8AB06902F}" type="pres">
      <dgm:prSet presAssocID="{DECDECFC-7784-40C2-A962-A5C161792722}" presName="sp" presStyleCnt="0"/>
      <dgm:spPr/>
    </dgm:pt>
    <dgm:pt modelId="{D3EC54BE-ECE5-4CC6-9169-D097C0309A2B}" type="pres">
      <dgm:prSet presAssocID="{45ABF4E6-FF4A-4183-AD39-A2DDB54E1FF7}" presName="composite" presStyleCnt="0"/>
      <dgm:spPr/>
    </dgm:pt>
    <dgm:pt modelId="{250E1647-CFEC-430A-A003-77D3B6636D60}" type="pres">
      <dgm:prSet presAssocID="{45ABF4E6-FF4A-4183-AD39-A2DDB54E1FF7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7F9E65B-669D-4F45-A0EF-928B3A327CA5}" type="pres">
      <dgm:prSet presAssocID="{45ABF4E6-FF4A-4183-AD39-A2DDB54E1FF7}" presName="descendantText" presStyleLbl="alignAcc1" presStyleIdx="2" presStyleCnt="4" custScaleY="140224">
        <dgm:presLayoutVars>
          <dgm:bulletEnabled val="1"/>
        </dgm:presLayoutVars>
      </dgm:prSet>
      <dgm:spPr/>
    </dgm:pt>
    <dgm:pt modelId="{5D57515F-84FB-48DF-9913-2CB46F037FC6}" type="pres">
      <dgm:prSet presAssocID="{4CE45D21-0FB7-478D-B2EB-25C021DE6550}" presName="sp" presStyleCnt="0"/>
      <dgm:spPr/>
    </dgm:pt>
    <dgm:pt modelId="{27E143AE-9744-4F08-AE49-C6BF3D419FB8}" type="pres">
      <dgm:prSet presAssocID="{D4FAB332-ED21-4773-95B4-1DAA2728D9DA}" presName="composite" presStyleCnt="0"/>
      <dgm:spPr/>
    </dgm:pt>
    <dgm:pt modelId="{7C353305-F13D-41EE-9517-25AF9C9AD446}" type="pres">
      <dgm:prSet presAssocID="{D4FAB332-ED21-4773-95B4-1DAA2728D9D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46F1F2F-E993-44E1-A8A0-566ECD077B61}" type="pres">
      <dgm:prSet presAssocID="{D4FAB332-ED21-4773-95B4-1DAA2728D9DA}" presName="descendantText" presStyleLbl="alignAcc1" presStyleIdx="3" presStyleCnt="4" custScaleY="176279">
        <dgm:presLayoutVars>
          <dgm:bulletEnabled val="1"/>
        </dgm:presLayoutVars>
      </dgm:prSet>
      <dgm:spPr/>
    </dgm:pt>
  </dgm:ptLst>
  <dgm:cxnLst>
    <dgm:cxn modelId="{39269709-0102-4085-9634-FBE567CB610C}" type="presOf" srcId="{A6EE52AC-62BF-4AB2-B108-842D63D5C8A3}" destId="{57F9E65B-669D-4F45-A0EF-928B3A327CA5}" srcOrd="0" destOrd="0" presId="urn:microsoft.com/office/officeart/2005/8/layout/chevron2"/>
    <dgm:cxn modelId="{EACCE324-DB0E-4061-A76A-C8002DBD5D34}" type="presOf" srcId="{8549029A-7347-4EC1-9F28-9E7145364B3E}" destId="{7EAE614F-7D0F-4A2F-92FD-B273D8ABAAED}" srcOrd="0" destOrd="0" presId="urn:microsoft.com/office/officeart/2005/8/layout/chevron2"/>
    <dgm:cxn modelId="{CDBAFF2C-38B3-48B2-868D-07099B16084C}" srcId="{45ABF4E6-FF4A-4183-AD39-A2DDB54E1FF7}" destId="{A6EE52AC-62BF-4AB2-B108-842D63D5C8A3}" srcOrd="0" destOrd="0" parTransId="{EF60A3AD-756F-49FA-8EB8-A3B5F029B2BB}" sibTransId="{D0FF6B76-948F-45F9-A4E6-FC2A840CC77D}"/>
    <dgm:cxn modelId="{E408173C-E694-4868-AD12-9D26DCCA1D23}" srcId="{D4FAB332-ED21-4773-95B4-1DAA2728D9DA}" destId="{D21B3CB0-FD25-46E2-8113-613D17BE9AD0}" srcOrd="1" destOrd="0" parTransId="{5F26BBBF-D688-4492-BC14-B6871119B01A}" sibTransId="{E4DF9F1B-BCB0-4E19-AC4C-025AABCFB839}"/>
    <dgm:cxn modelId="{B927543C-54EA-4894-84AE-FA068153BDC1}" srcId="{8456F8C2-A15C-4550-AE99-B9BE4940880D}" destId="{20DFEE4E-212B-4471-99F5-389CCB596A31}" srcOrd="1" destOrd="0" parTransId="{C8A57F8F-2679-431D-BAC4-2552D6F0E555}" sibTransId="{8FE4EF91-ED82-40ED-889D-1120A32A08E4}"/>
    <dgm:cxn modelId="{E5F8E23D-36B8-4AFE-8693-B0B194A6557A}" type="presOf" srcId="{8456F8C2-A15C-4550-AE99-B9BE4940880D}" destId="{F08C88F6-D388-4470-89BB-9FC5286A4745}" srcOrd="0" destOrd="0" presId="urn:microsoft.com/office/officeart/2005/8/layout/chevron2"/>
    <dgm:cxn modelId="{09F21E3F-DED5-4A2F-A48A-9528BC229E84}" type="presOf" srcId="{5F9F57DE-61C5-41F8-99FD-D1EA3D8C1BB5}" destId="{8D7F81DC-EC6D-4A51-BE63-AED42ED1B617}" srcOrd="0" destOrd="0" presId="urn:microsoft.com/office/officeart/2005/8/layout/chevron2"/>
    <dgm:cxn modelId="{3263164A-2791-40B3-9405-4BAB6A0995E9}" srcId="{8456F8C2-A15C-4550-AE99-B9BE4940880D}" destId="{5F9F57DE-61C5-41F8-99FD-D1EA3D8C1BB5}" srcOrd="0" destOrd="0" parTransId="{BE627CF9-CBA3-4509-BAA7-FE3736596DC3}" sibTransId="{7E465657-44D5-4A72-BBA0-1ADDEE5E394B}"/>
    <dgm:cxn modelId="{FA1A726F-D27F-4EC3-95BF-BF7674313A8C}" srcId="{A9A89E33-C599-4B37-BD47-DE9B13AE5E8B}" destId="{3DF4BE4A-DF29-424D-8B8A-0D2E462BCB58}" srcOrd="0" destOrd="0" parTransId="{94563DF5-5FD4-4E66-88AB-877D34D50B28}" sibTransId="{5F643303-65A1-4121-BC0B-B8FE5B590AA5}"/>
    <dgm:cxn modelId="{A047904F-21A5-4C39-B09F-803804744CC4}" srcId="{8549029A-7347-4EC1-9F28-9E7145364B3E}" destId="{D4FAB332-ED21-4773-95B4-1DAA2728D9DA}" srcOrd="3" destOrd="0" parTransId="{0FC21E71-DE16-440C-A951-BAE16153DF69}" sibTransId="{8566213F-738E-4521-ABD9-6B73D8249D12}"/>
    <dgm:cxn modelId="{B9A5D792-CF43-4050-85E4-E030C636AA1B}" type="presOf" srcId="{3362D41E-2996-413C-8DF1-7AD58E43180B}" destId="{05DCB813-3B47-431A-B588-38B6D97D0445}" srcOrd="0" destOrd="1" presId="urn:microsoft.com/office/officeart/2005/8/layout/chevron2"/>
    <dgm:cxn modelId="{9D78F79E-D84D-4897-AEE4-484885182B75}" type="presOf" srcId="{D4FAB332-ED21-4773-95B4-1DAA2728D9DA}" destId="{7C353305-F13D-41EE-9517-25AF9C9AD446}" srcOrd="0" destOrd="0" presId="urn:microsoft.com/office/officeart/2005/8/layout/chevron2"/>
    <dgm:cxn modelId="{0AF51DA3-21C8-47B3-928A-4C5709BF7220}" type="presOf" srcId="{45ABF4E6-FF4A-4183-AD39-A2DDB54E1FF7}" destId="{250E1647-CFEC-430A-A003-77D3B6636D60}" srcOrd="0" destOrd="0" presId="urn:microsoft.com/office/officeart/2005/8/layout/chevron2"/>
    <dgm:cxn modelId="{514CC8BD-0DF0-4B71-996A-07B446DD3994}" srcId="{D4FAB332-ED21-4773-95B4-1DAA2728D9DA}" destId="{DFC39E18-D23F-48A2-95B8-726052BDD24D}" srcOrd="0" destOrd="0" parTransId="{FE5FF9EE-8848-40E5-AF9D-E583075BA169}" sibTransId="{9A03C04F-3419-47AF-AFC3-23083FB1049B}"/>
    <dgm:cxn modelId="{97BF3AC1-123C-4636-A123-F43E98A3EA27}" type="presOf" srcId="{DFC39E18-D23F-48A2-95B8-726052BDD24D}" destId="{E46F1F2F-E993-44E1-A8A0-566ECD077B61}" srcOrd="0" destOrd="0" presId="urn:microsoft.com/office/officeart/2005/8/layout/chevron2"/>
    <dgm:cxn modelId="{253121CD-510D-4304-8F40-7DC77228977C}" type="presOf" srcId="{D21B3CB0-FD25-46E2-8113-613D17BE9AD0}" destId="{E46F1F2F-E993-44E1-A8A0-566ECD077B61}" srcOrd="0" destOrd="1" presId="urn:microsoft.com/office/officeart/2005/8/layout/chevron2"/>
    <dgm:cxn modelId="{5BA327CD-CA21-4D99-8AE9-2C56B445AC85}" srcId="{8549029A-7347-4EC1-9F28-9E7145364B3E}" destId="{A9A89E33-C599-4B37-BD47-DE9B13AE5E8B}" srcOrd="0" destOrd="0" parTransId="{12542A16-E88F-44FD-93BC-5AF8F3414908}" sibTransId="{4CBA150A-45ED-42E3-BB28-10C8711C7867}"/>
    <dgm:cxn modelId="{122F0CCE-AFD1-4BA4-B384-FCCA83686E82}" srcId="{45ABF4E6-FF4A-4183-AD39-A2DDB54E1FF7}" destId="{E56E38DE-994D-4026-B1E5-D1C8431C0F52}" srcOrd="1" destOrd="0" parTransId="{7BFF9679-D364-4F98-99A4-AAA24CEC2628}" sibTransId="{D4842AE4-9E40-437E-B4E1-D496FC77441D}"/>
    <dgm:cxn modelId="{C59FEED3-874D-4E8D-8DEF-152C88D3373C}" type="presOf" srcId="{A9A89E33-C599-4B37-BD47-DE9B13AE5E8B}" destId="{9027CD29-EC05-475A-B0DB-C601E8BA33BB}" srcOrd="0" destOrd="0" presId="urn:microsoft.com/office/officeart/2005/8/layout/chevron2"/>
    <dgm:cxn modelId="{BFCB7EE0-0D25-47BD-83BF-E74AB477C809}" srcId="{8549029A-7347-4EC1-9F28-9E7145364B3E}" destId="{8456F8C2-A15C-4550-AE99-B9BE4940880D}" srcOrd="1" destOrd="0" parTransId="{A9E4F8FF-0BEC-4E98-9172-B9843A93DA85}" sibTransId="{DECDECFC-7784-40C2-A962-A5C161792722}"/>
    <dgm:cxn modelId="{DCF744E9-5831-4FB9-890A-36580779EBB8}" type="presOf" srcId="{20DFEE4E-212B-4471-99F5-389CCB596A31}" destId="{8D7F81DC-EC6D-4A51-BE63-AED42ED1B617}" srcOrd="0" destOrd="1" presId="urn:microsoft.com/office/officeart/2005/8/layout/chevron2"/>
    <dgm:cxn modelId="{9B0BD7E9-D91C-4D15-B09B-703740CC1D30}" srcId="{8549029A-7347-4EC1-9F28-9E7145364B3E}" destId="{45ABF4E6-FF4A-4183-AD39-A2DDB54E1FF7}" srcOrd="2" destOrd="0" parTransId="{82CBAA4B-294B-49BB-A311-D538572F75E5}" sibTransId="{4CE45D21-0FB7-478D-B2EB-25C021DE6550}"/>
    <dgm:cxn modelId="{FD11F9EF-2964-45DF-A731-D060C6EAA5C8}" type="presOf" srcId="{3DF4BE4A-DF29-424D-8B8A-0D2E462BCB58}" destId="{05DCB813-3B47-431A-B588-38B6D97D0445}" srcOrd="0" destOrd="0" presId="urn:microsoft.com/office/officeart/2005/8/layout/chevron2"/>
    <dgm:cxn modelId="{FE9875F0-E5B1-4EF3-B33A-2ADD945826C3}" srcId="{A9A89E33-C599-4B37-BD47-DE9B13AE5E8B}" destId="{3362D41E-2996-413C-8DF1-7AD58E43180B}" srcOrd="1" destOrd="0" parTransId="{C9B92A5A-0F06-42D7-8D44-829598A334A3}" sibTransId="{BBCAD613-ED18-423A-9087-1C7B363B9C3A}"/>
    <dgm:cxn modelId="{7B4482FE-4E5D-4D6A-8D6C-D41A573EB5A4}" type="presOf" srcId="{E56E38DE-994D-4026-B1E5-D1C8431C0F52}" destId="{57F9E65B-669D-4F45-A0EF-928B3A327CA5}" srcOrd="0" destOrd="1" presId="urn:microsoft.com/office/officeart/2005/8/layout/chevron2"/>
    <dgm:cxn modelId="{08134634-2EB2-4F5D-888C-74D38BBE7567}" type="presParOf" srcId="{7EAE614F-7D0F-4A2F-92FD-B273D8ABAAED}" destId="{C2296ABF-9967-4C44-A7E6-9D637DAA4E6B}" srcOrd="0" destOrd="0" presId="urn:microsoft.com/office/officeart/2005/8/layout/chevron2"/>
    <dgm:cxn modelId="{A4942A0D-EC5A-411A-976A-7F6C29213C88}" type="presParOf" srcId="{C2296ABF-9967-4C44-A7E6-9D637DAA4E6B}" destId="{9027CD29-EC05-475A-B0DB-C601E8BA33BB}" srcOrd="0" destOrd="0" presId="urn:microsoft.com/office/officeart/2005/8/layout/chevron2"/>
    <dgm:cxn modelId="{5AF286AA-EF41-4AC1-9199-90AB02A4F323}" type="presParOf" srcId="{C2296ABF-9967-4C44-A7E6-9D637DAA4E6B}" destId="{05DCB813-3B47-431A-B588-38B6D97D0445}" srcOrd="1" destOrd="0" presId="urn:microsoft.com/office/officeart/2005/8/layout/chevron2"/>
    <dgm:cxn modelId="{275B9299-0873-4750-8D30-61CAF449FA51}" type="presParOf" srcId="{7EAE614F-7D0F-4A2F-92FD-B273D8ABAAED}" destId="{1447DCBB-F456-41D8-B144-5E7FBFCB3BBF}" srcOrd="1" destOrd="0" presId="urn:microsoft.com/office/officeart/2005/8/layout/chevron2"/>
    <dgm:cxn modelId="{9117E21B-AB4B-4315-851D-A5E30F217015}" type="presParOf" srcId="{7EAE614F-7D0F-4A2F-92FD-B273D8ABAAED}" destId="{D37ECF9D-F0D9-4583-8316-DFC6417A1BB1}" srcOrd="2" destOrd="0" presId="urn:microsoft.com/office/officeart/2005/8/layout/chevron2"/>
    <dgm:cxn modelId="{7B3B05E2-C96E-4246-BC36-0770C0256D62}" type="presParOf" srcId="{D37ECF9D-F0D9-4583-8316-DFC6417A1BB1}" destId="{F08C88F6-D388-4470-89BB-9FC5286A4745}" srcOrd="0" destOrd="0" presId="urn:microsoft.com/office/officeart/2005/8/layout/chevron2"/>
    <dgm:cxn modelId="{211CBE36-6DB9-445C-9844-46F63F9B4A80}" type="presParOf" srcId="{D37ECF9D-F0D9-4583-8316-DFC6417A1BB1}" destId="{8D7F81DC-EC6D-4A51-BE63-AED42ED1B617}" srcOrd="1" destOrd="0" presId="urn:microsoft.com/office/officeart/2005/8/layout/chevron2"/>
    <dgm:cxn modelId="{08220CC9-217F-454F-89AD-5F86444B7D54}" type="presParOf" srcId="{7EAE614F-7D0F-4A2F-92FD-B273D8ABAAED}" destId="{EA88E443-22CB-4EA8-B1B9-C0E8AB06902F}" srcOrd="3" destOrd="0" presId="urn:microsoft.com/office/officeart/2005/8/layout/chevron2"/>
    <dgm:cxn modelId="{4C1E17F4-12A5-4765-8AE4-93D899A04643}" type="presParOf" srcId="{7EAE614F-7D0F-4A2F-92FD-B273D8ABAAED}" destId="{D3EC54BE-ECE5-4CC6-9169-D097C0309A2B}" srcOrd="4" destOrd="0" presId="urn:microsoft.com/office/officeart/2005/8/layout/chevron2"/>
    <dgm:cxn modelId="{9F0E0CAE-11EA-4EE8-A431-96BE0DE0B870}" type="presParOf" srcId="{D3EC54BE-ECE5-4CC6-9169-D097C0309A2B}" destId="{250E1647-CFEC-430A-A003-77D3B6636D60}" srcOrd="0" destOrd="0" presId="urn:microsoft.com/office/officeart/2005/8/layout/chevron2"/>
    <dgm:cxn modelId="{E37AD065-09E9-4352-BD5A-102DCA33F7B1}" type="presParOf" srcId="{D3EC54BE-ECE5-4CC6-9169-D097C0309A2B}" destId="{57F9E65B-669D-4F45-A0EF-928B3A327CA5}" srcOrd="1" destOrd="0" presId="urn:microsoft.com/office/officeart/2005/8/layout/chevron2"/>
    <dgm:cxn modelId="{B87987A7-8431-4F93-8D72-A730ECDE8CA6}" type="presParOf" srcId="{7EAE614F-7D0F-4A2F-92FD-B273D8ABAAED}" destId="{5D57515F-84FB-48DF-9913-2CB46F037FC6}" srcOrd="5" destOrd="0" presId="urn:microsoft.com/office/officeart/2005/8/layout/chevron2"/>
    <dgm:cxn modelId="{79596341-AF9A-47FE-A03F-780F84E1E048}" type="presParOf" srcId="{7EAE614F-7D0F-4A2F-92FD-B273D8ABAAED}" destId="{27E143AE-9744-4F08-AE49-C6BF3D419FB8}" srcOrd="6" destOrd="0" presId="urn:microsoft.com/office/officeart/2005/8/layout/chevron2"/>
    <dgm:cxn modelId="{16EEC9D7-519D-45D7-921E-0A173A9B9BA6}" type="presParOf" srcId="{27E143AE-9744-4F08-AE49-C6BF3D419FB8}" destId="{7C353305-F13D-41EE-9517-25AF9C9AD446}" srcOrd="0" destOrd="0" presId="urn:microsoft.com/office/officeart/2005/8/layout/chevron2"/>
    <dgm:cxn modelId="{C17E52EC-4ADF-4C9C-8813-34AB9CEF7B55}" type="presParOf" srcId="{27E143AE-9744-4F08-AE49-C6BF3D419FB8}" destId="{E46F1F2F-E993-44E1-A8A0-566ECD077B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585F6-AF76-44AC-8A46-7AD30DA6502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6869CA3-9A26-4884-8640-9C951E1D4DBD}">
      <dgm:prSet phldrT="[Текст]" custT="1"/>
      <dgm:spPr/>
      <dgm:t>
        <a:bodyPr/>
        <a:lstStyle/>
        <a:p>
          <a:pPr algn="just"/>
          <a:r>
            <a:rPr lang="ru-RU" sz="1700" dirty="0">
              <a:latin typeface="Times New Roman" pitchFamily="18" charset="0"/>
              <a:cs typeface="Times New Roman" pitchFamily="18" charset="0"/>
            </a:rPr>
            <a:t>Исследование физического развития; объяснение расчетных формул и оценочных критериев;</a:t>
          </a:r>
        </a:p>
      </dgm:t>
    </dgm:pt>
    <dgm:pt modelId="{F1580F0D-EC99-4913-BE18-14485A36D17C}" type="parTrans" cxnId="{DF7580AB-D71A-44FF-AA20-988B17CF12B1}">
      <dgm:prSet/>
      <dgm:spPr/>
      <dgm:t>
        <a:bodyPr/>
        <a:lstStyle/>
        <a:p>
          <a:endParaRPr lang="ru-RU"/>
        </a:p>
      </dgm:t>
    </dgm:pt>
    <dgm:pt modelId="{D75381E5-4E2B-4683-886A-8104F5CF2169}" type="sibTrans" cxnId="{DF7580AB-D71A-44FF-AA20-988B17CF12B1}">
      <dgm:prSet/>
      <dgm:spPr/>
      <dgm:t>
        <a:bodyPr/>
        <a:lstStyle/>
        <a:p>
          <a:endParaRPr lang="ru-RU"/>
        </a:p>
      </dgm:t>
    </dgm:pt>
    <dgm:pt modelId="{256DC672-0DF1-42BC-BC35-08A253DD56D5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Экспресс-оценка собственного здоровья самостоятельно дома;</a:t>
          </a:r>
        </a:p>
      </dgm:t>
    </dgm:pt>
    <dgm:pt modelId="{D3F522DA-DFA7-47C6-8C34-5DC6B29E168B}" type="parTrans" cxnId="{18A91A13-DB91-4608-B243-4A5F5112A00A}">
      <dgm:prSet/>
      <dgm:spPr/>
      <dgm:t>
        <a:bodyPr/>
        <a:lstStyle/>
        <a:p>
          <a:endParaRPr lang="ru-RU"/>
        </a:p>
      </dgm:t>
    </dgm:pt>
    <dgm:pt modelId="{B4B98B2C-830D-47D9-9ECB-014920EF6F78}" type="sibTrans" cxnId="{18A91A13-DB91-4608-B243-4A5F5112A00A}">
      <dgm:prSet/>
      <dgm:spPr/>
      <dgm:t>
        <a:bodyPr/>
        <a:lstStyle/>
        <a:p>
          <a:endParaRPr lang="ru-RU"/>
        </a:p>
      </dgm:t>
    </dgm:pt>
    <dgm:pt modelId="{07016C14-92EC-4463-B773-8DBCDBB5644F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Возможность сравнения физической подготовки как отдельных обучающихся, так и класса в целом;</a:t>
          </a:r>
        </a:p>
      </dgm:t>
    </dgm:pt>
    <dgm:pt modelId="{367EE792-7F01-42A6-882B-A40837207BFD}" type="parTrans" cxnId="{16E84606-C3A3-425E-A60A-32B4022EC181}">
      <dgm:prSet/>
      <dgm:spPr/>
      <dgm:t>
        <a:bodyPr/>
        <a:lstStyle/>
        <a:p>
          <a:endParaRPr lang="ru-RU"/>
        </a:p>
      </dgm:t>
    </dgm:pt>
    <dgm:pt modelId="{DF79B7A5-8BE5-4ABC-9EDC-0F9789836037}" type="sibTrans" cxnId="{16E84606-C3A3-425E-A60A-32B4022EC181}">
      <dgm:prSet/>
      <dgm:spPr/>
      <dgm:t>
        <a:bodyPr/>
        <a:lstStyle/>
        <a:p>
          <a:endParaRPr lang="ru-RU"/>
        </a:p>
      </dgm:t>
    </dgm:pt>
    <dgm:pt modelId="{B274489C-6BF9-49A6-BBEA-43B7D1CE87F5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Возможность свободного выбора тех упражнений, которые лучше даются обучающимся;</a:t>
          </a:r>
        </a:p>
      </dgm:t>
    </dgm:pt>
    <dgm:pt modelId="{E2BE0D62-1F4C-4E84-B87F-1C892B8A1E92}" type="parTrans" cxnId="{F9E42576-5F46-46E8-92D7-397762EDB12F}">
      <dgm:prSet/>
      <dgm:spPr/>
      <dgm:t>
        <a:bodyPr/>
        <a:lstStyle/>
        <a:p>
          <a:endParaRPr lang="ru-RU"/>
        </a:p>
      </dgm:t>
    </dgm:pt>
    <dgm:pt modelId="{9FAECED7-4601-4F13-A654-0D22D59EBF71}" type="sibTrans" cxnId="{F9E42576-5F46-46E8-92D7-397762EDB12F}">
      <dgm:prSet/>
      <dgm:spPr/>
      <dgm:t>
        <a:bodyPr/>
        <a:lstStyle/>
        <a:p>
          <a:endParaRPr lang="ru-RU"/>
        </a:p>
      </dgm:t>
    </dgm:pt>
    <dgm:pt modelId="{70C4D72D-5919-4782-AC0C-16F352E1E624}">
      <dgm:prSet phldrT="[Текст]"/>
      <dgm:spPr/>
      <dgm:t>
        <a:bodyPr/>
        <a:lstStyle/>
        <a:p>
          <a:pPr algn="just"/>
          <a:r>
            <a:rPr lang="ru-RU" dirty="0">
              <a:latin typeface="Times New Roman" pitchFamily="18" charset="0"/>
              <a:cs typeface="Times New Roman" pitchFamily="18" charset="0"/>
            </a:rPr>
            <a:t>Контроль за уровнем как оперативное управление в соответствии с намеченными планами.</a:t>
          </a:r>
        </a:p>
      </dgm:t>
    </dgm:pt>
    <dgm:pt modelId="{1AE5EF50-5BE1-43A0-BD43-D2AA38C1299D}" type="parTrans" cxnId="{22F855D9-E45C-4539-B417-DC17DF46F7BC}">
      <dgm:prSet/>
      <dgm:spPr/>
      <dgm:t>
        <a:bodyPr/>
        <a:lstStyle/>
        <a:p>
          <a:endParaRPr lang="ru-RU"/>
        </a:p>
      </dgm:t>
    </dgm:pt>
    <dgm:pt modelId="{32E914A3-3756-4EA7-AB2F-984677AB51E3}" type="sibTrans" cxnId="{22F855D9-E45C-4539-B417-DC17DF46F7BC}">
      <dgm:prSet/>
      <dgm:spPr/>
      <dgm:t>
        <a:bodyPr/>
        <a:lstStyle/>
        <a:p>
          <a:endParaRPr lang="ru-RU"/>
        </a:p>
      </dgm:t>
    </dgm:pt>
    <dgm:pt modelId="{206B09CD-CDDE-40FC-8385-08F68FF0DC97}" type="pres">
      <dgm:prSet presAssocID="{FB1585F6-AF76-44AC-8A46-7AD30DA65026}" presName="linearFlow" presStyleCnt="0">
        <dgm:presLayoutVars>
          <dgm:dir/>
          <dgm:resizeHandles val="exact"/>
        </dgm:presLayoutVars>
      </dgm:prSet>
      <dgm:spPr/>
    </dgm:pt>
    <dgm:pt modelId="{D9C77E75-4300-4B1C-AAC0-9A86635115DE}" type="pres">
      <dgm:prSet presAssocID="{A6869CA3-9A26-4884-8640-9C951E1D4DBD}" presName="composite" presStyleCnt="0"/>
      <dgm:spPr/>
    </dgm:pt>
    <dgm:pt modelId="{5783E30B-14E7-43ED-AF63-A2F04619EFFA}" type="pres">
      <dgm:prSet presAssocID="{A6869CA3-9A26-4884-8640-9C951E1D4DBD}" presName="imgShp" presStyleLbl="fgImgPlace1" presStyleIdx="0" presStyleCnt="5" custScaleX="5732" custScaleY="5732"/>
      <dgm:spPr/>
    </dgm:pt>
    <dgm:pt modelId="{77A41868-B8EA-4E6D-830A-A6DAE164B838}" type="pres">
      <dgm:prSet presAssocID="{A6869CA3-9A26-4884-8640-9C951E1D4DBD}" presName="txShp" presStyleLbl="node1" presStyleIdx="0" presStyleCnt="5">
        <dgm:presLayoutVars>
          <dgm:bulletEnabled val="1"/>
        </dgm:presLayoutVars>
      </dgm:prSet>
      <dgm:spPr/>
    </dgm:pt>
    <dgm:pt modelId="{3FA65A30-274C-4952-83F9-CEC484B36B61}" type="pres">
      <dgm:prSet presAssocID="{D75381E5-4E2B-4683-886A-8104F5CF2169}" presName="spacing" presStyleCnt="0"/>
      <dgm:spPr/>
    </dgm:pt>
    <dgm:pt modelId="{3C4E9D1C-0F92-4445-ACE0-773824781790}" type="pres">
      <dgm:prSet presAssocID="{256DC672-0DF1-42BC-BC35-08A253DD56D5}" presName="composite" presStyleCnt="0"/>
      <dgm:spPr/>
    </dgm:pt>
    <dgm:pt modelId="{1D7D1CA0-6ADC-450C-9A00-4F760BF9FBC0}" type="pres">
      <dgm:prSet presAssocID="{256DC672-0DF1-42BC-BC35-08A253DD56D5}" presName="imgShp" presStyleLbl="fgImgPlace1" presStyleIdx="1" presStyleCnt="5" custScaleX="3559" custScaleY="3559"/>
      <dgm:spPr/>
    </dgm:pt>
    <dgm:pt modelId="{692279AF-8AD5-46D0-A99F-A14DE54BAF6A}" type="pres">
      <dgm:prSet presAssocID="{256DC672-0DF1-42BC-BC35-08A253DD56D5}" presName="txShp" presStyleLbl="node1" presStyleIdx="1" presStyleCnt="5" custLinFactNeighborX="-137" custLinFactNeighborY="2091">
        <dgm:presLayoutVars>
          <dgm:bulletEnabled val="1"/>
        </dgm:presLayoutVars>
      </dgm:prSet>
      <dgm:spPr/>
    </dgm:pt>
    <dgm:pt modelId="{EBCD9029-0866-44D7-AC75-75A7E5A6F555}" type="pres">
      <dgm:prSet presAssocID="{B4B98B2C-830D-47D9-9ECB-014920EF6F78}" presName="spacing" presStyleCnt="0"/>
      <dgm:spPr/>
    </dgm:pt>
    <dgm:pt modelId="{0D53D877-2565-4CC2-80C4-8C29A3DBEB96}" type="pres">
      <dgm:prSet presAssocID="{B274489C-6BF9-49A6-BBEA-43B7D1CE87F5}" presName="composite" presStyleCnt="0"/>
      <dgm:spPr/>
    </dgm:pt>
    <dgm:pt modelId="{0C234760-A25B-40CB-B487-D983EEADB2D5}" type="pres">
      <dgm:prSet presAssocID="{B274489C-6BF9-49A6-BBEA-43B7D1CE87F5}" presName="imgShp" presStyleLbl="fgImgPlace1" presStyleIdx="2" presStyleCnt="5" custScaleX="10153" custScaleY="10153"/>
      <dgm:spPr/>
    </dgm:pt>
    <dgm:pt modelId="{B67AC20A-FCD4-45C7-AC9A-1AFF75679164}" type="pres">
      <dgm:prSet presAssocID="{B274489C-6BF9-49A6-BBEA-43B7D1CE87F5}" presName="txShp" presStyleLbl="node1" presStyleIdx="2" presStyleCnt="5">
        <dgm:presLayoutVars>
          <dgm:bulletEnabled val="1"/>
        </dgm:presLayoutVars>
      </dgm:prSet>
      <dgm:spPr/>
    </dgm:pt>
    <dgm:pt modelId="{D3C30989-553F-4AC4-817B-E1755380757D}" type="pres">
      <dgm:prSet presAssocID="{9FAECED7-4601-4F13-A654-0D22D59EBF71}" presName="spacing" presStyleCnt="0"/>
      <dgm:spPr/>
    </dgm:pt>
    <dgm:pt modelId="{543E79D4-9054-414E-B074-17B6D6021E8B}" type="pres">
      <dgm:prSet presAssocID="{07016C14-92EC-4463-B773-8DBCDBB5644F}" presName="composite" presStyleCnt="0"/>
      <dgm:spPr/>
    </dgm:pt>
    <dgm:pt modelId="{A24A75A0-03D1-4B3C-A7F6-BE60D614369A}" type="pres">
      <dgm:prSet presAssocID="{07016C14-92EC-4463-B773-8DBCDBB5644F}" presName="imgShp" presStyleLbl="fgImgPlace1" presStyleIdx="3" presStyleCnt="5" custScaleX="21764" custScaleY="21764"/>
      <dgm:spPr/>
    </dgm:pt>
    <dgm:pt modelId="{A0D53F34-F48B-4708-88C5-5AE6E202D69A}" type="pres">
      <dgm:prSet presAssocID="{07016C14-92EC-4463-B773-8DBCDBB5644F}" presName="txShp" presStyleLbl="node1" presStyleIdx="3" presStyleCnt="5">
        <dgm:presLayoutVars>
          <dgm:bulletEnabled val="1"/>
        </dgm:presLayoutVars>
      </dgm:prSet>
      <dgm:spPr/>
    </dgm:pt>
    <dgm:pt modelId="{EC42B8DE-067F-499F-A655-0F5D7908A860}" type="pres">
      <dgm:prSet presAssocID="{DF79B7A5-8BE5-4ABC-9EDC-0F9789836037}" presName="spacing" presStyleCnt="0"/>
      <dgm:spPr/>
    </dgm:pt>
    <dgm:pt modelId="{16889C04-F18B-4DA0-B10E-1B25B3324EBC}" type="pres">
      <dgm:prSet presAssocID="{70C4D72D-5919-4782-AC0C-16F352E1E624}" presName="composite" presStyleCnt="0"/>
      <dgm:spPr/>
    </dgm:pt>
    <dgm:pt modelId="{7EDC2D21-40ED-441B-B710-C5C65E89F760}" type="pres">
      <dgm:prSet presAssocID="{70C4D72D-5919-4782-AC0C-16F352E1E624}" presName="imgShp" presStyleLbl="fgImgPlace1" presStyleIdx="4" presStyleCnt="5" custScaleX="13514" custScaleY="13514"/>
      <dgm:spPr/>
    </dgm:pt>
    <dgm:pt modelId="{FC33CA0C-2943-4780-AD9B-7F1E08FBCB9E}" type="pres">
      <dgm:prSet presAssocID="{70C4D72D-5919-4782-AC0C-16F352E1E624}" presName="txShp" presStyleLbl="node1" presStyleIdx="4" presStyleCnt="5">
        <dgm:presLayoutVars>
          <dgm:bulletEnabled val="1"/>
        </dgm:presLayoutVars>
      </dgm:prSet>
      <dgm:spPr/>
    </dgm:pt>
  </dgm:ptLst>
  <dgm:cxnLst>
    <dgm:cxn modelId="{16E84606-C3A3-425E-A60A-32B4022EC181}" srcId="{FB1585F6-AF76-44AC-8A46-7AD30DA65026}" destId="{07016C14-92EC-4463-B773-8DBCDBB5644F}" srcOrd="3" destOrd="0" parTransId="{367EE792-7F01-42A6-882B-A40837207BFD}" sibTransId="{DF79B7A5-8BE5-4ABC-9EDC-0F9789836037}"/>
    <dgm:cxn modelId="{78B8730B-C35D-47AB-AD5F-5F07921EC603}" type="presOf" srcId="{07016C14-92EC-4463-B773-8DBCDBB5644F}" destId="{A0D53F34-F48B-4708-88C5-5AE6E202D69A}" srcOrd="0" destOrd="0" presId="urn:microsoft.com/office/officeart/2005/8/layout/vList3"/>
    <dgm:cxn modelId="{18A91A13-DB91-4608-B243-4A5F5112A00A}" srcId="{FB1585F6-AF76-44AC-8A46-7AD30DA65026}" destId="{256DC672-0DF1-42BC-BC35-08A253DD56D5}" srcOrd="1" destOrd="0" parTransId="{D3F522DA-DFA7-47C6-8C34-5DC6B29E168B}" sibTransId="{B4B98B2C-830D-47D9-9ECB-014920EF6F78}"/>
    <dgm:cxn modelId="{5CC25760-22D9-43A6-BD2F-0657140C2D0A}" type="presOf" srcId="{A6869CA3-9A26-4884-8640-9C951E1D4DBD}" destId="{77A41868-B8EA-4E6D-830A-A6DAE164B838}" srcOrd="0" destOrd="0" presId="urn:microsoft.com/office/officeart/2005/8/layout/vList3"/>
    <dgm:cxn modelId="{2EAAE042-F79E-4310-81F5-509329C2C108}" type="presOf" srcId="{256DC672-0DF1-42BC-BC35-08A253DD56D5}" destId="{692279AF-8AD5-46D0-A99F-A14DE54BAF6A}" srcOrd="0" destOrd="0" presId="urn:microsoft.com/office/officeart/2005/8/layout/vList3"/>
    <dgm:cxn modelId="{F9E42576-5F46-46E8-92D7-397762EDB12F}" srcId="{FB1585F6-AF76-44AC-8A46-7AD30DA65026}" destId="{B274489C-6BF9-49A6-BBEA-43B7D1CE87F5}" srcOrd="2" destOrd="0" parTransId="{E2BE0D62-1F4C-4E84-B87F-1C892B8A1E92}" sibTransId="{9FAECED7-4601-4F13-A654-0D22D59EBF71}"/>
    <dgm:cxn modelId="{59D32B9B-261B-4428-A358-2CDF060DAED7}" type="presOf" srcId="{FB1585F6-AF76-44AC-8A46-7AD30DA65026}" destId="{206B09CD-CDDE-40FC-8385-08F68FF0DC97}" srcOrd="0" destOrd="0" presId="urn:microsoft.com/office/officeart/2005/8/layout/vList3"/>
    <dgm:cxn modelId="{DF7580AB-D71A-44FF-AA20-988B17CF12B1}" srcId="{FB1585F6-AF76-44AC-8A46-7AD30DA65026}" destId="{A6869CA3-9A26-4884-8640-9C951E1D4DBD}" srcOrd="0" destOrd="0" parTransId="{F1580F0D-EC99-4913-BE18-14485A36D17C}" sibTransId="{D75381E5-4E2B-4683-886A-8104F5CF2169}"/>
    <dgm:cxn modelId="{B30654B1-F422-40BE-A40E-69D23C78DEF2}" type="presOf" srcId="{70C4D72D-5919-4782-AC0C-16F352E1E624}" destId="{FC33CA0C-2943-4780-AD9B-7F1E08FBCB9E}" srcOrd="0" destOrd="0" presId="urn:microsoft.com/office/officeart/2005/8/layout/vList3"/>
    <dgm:cxn modelId="{857074BC-55B7-496F-BC91-54FD7504130B}" type="presOf" srcId="{B274489C-6BF9-49A6-BBEA-43B7D1CE87F5}" destId="{B67AC20A-FCD4-45C7-AC9A-1AFF75679164}" srcOrd="0" destOrd="0" presId="urn:microsoft.com/office/officeart/2005/8/layout/vList3"/>
    <dgm:cxn modelId="{22F855D9-E45C-4539-B417-DC17DF46F7BC}" srcId="{FB1585F6-AF76-44AC-8A46-7AD30DA65026}" destId="{70C4D72D-5919-4782-AC0C-16F352E1E624}" srcOrd="4" destOrd="0" parTransId="{1AE5EF50-5BE1-43A0-BD43-D2AA38C1299D}" sibTransId="{32E914A3-3756-4EA7-AB2F-984677AB51E3}"/>
    <dgm:cxn modelId="{46A9CFBF-72F6-4B91-B63F-4C375993E452}" type="presParOf" srcId="{206B09CD-CDDE-40FC-8385-08F68FF0DC97}" destId="{D9C77E75-4300-4B1C-AAC0-9A86635115DE}" srcOrd="0" destOrd="0" presId="urn:microsoft.com/office/officeart/2005/8/layout/vList3"/>
    <dgm:cxn modelId="{D06884E4-010B-4EA7-AEC1-701F62C803CB}" type="presParOf" srcId="{D9C77E75-4300-4B1C-AAC0-9A86635115DE}" destId="{5783E30B-14E7-43ED-AF63-A2F04619EFFA}" srcOrd="0" destOrd="0" presId="urn:microsoft.com/office/officeart/2005/8/layout/vList3"/>
    <dgm:cxn modelId="{696ADAFC-3978-46DB-B646-812200A15B38}" type="presParOf" srcId="{D9C77E75-4300-4B1C-AAC0-9A86635115DE}" destId="{77A41868-B8EA-4E6D-830A-A6DAE164B838}" srcOrd="1" destOrd="0" presId="urn:microsoft.com/office/officeart/2005/8/layout/vList3"/>
    <dgm:cxn modelId="{C2716693-1326-45B8-8AB4-DB5F26B1E38C}" type="presParOf" srcId="{206B09CD-CDDE-40FC-8385-08F68FF0DC97}" destId="{3FA65A30-274C-4952-83F9-CEC484B36B61}" srcOrd="1" destOrd="0" presId="urn:microsoft.com/office/officeart/2005/8/layout/vList3"/>
    <dgm:cxn modelId="{353E8F3E-16D0-4C5C-83E3-581A6659EFCB}" type="presParOf" srcId="{206B09CD-CDDE-40FC-8385-08F68FF0DC97}" destId="{3C4E9D1C-0F92-4445-ACE0-773824781790}" srcOrd="2" destOrd="0" presId="urn:microsoft.com/office/officeart/2005/8/layout/vList3"/>
    <dgm:cxn modelId="{17CDC22B-B419-4309-8296-066B162D495C}" type="presParOf" srcId="{3C4E9D1C-0F92-4445-ACE0-773824781790}" destId="{1D7D1CA0-6ADC-450C-9A00-4F760BF9FBC0}" srcOrd="0" destOrd="0" presId="urn:microsoft.com/office/officeart/2005/8/layout/vList3"/>
    <dgm:cxn modelId="{A9431323-28D5-4BD2-BC79-8DE105564FA2}" type="presParOf" srcId="{3C4E9D1C-0F92-4445-ACE0-773824781790}" destId="{692279AF-8AD5-46D0-A99F-A14DE54BAF6A}" srcOrd="1" destOrd="0" presId="urn:microsoft.com/office/officeart/2005/8/layout/vList3"/>
    <dgm:cxn modelId="{3FD8AD43-033C-40EF-9124-4AC66E8DE3A6}" type="presParOf" srcId="{206B09CD-CDDE-40FC-8385-08F68FF0DC97}" destId="{EBCD9029-0866-44D7-AC75-75A7E5A6F555}" srcOrd="3" destOrd="0" presId="urn:microsoft.com/office/officeart/2005/8/layout/vList3"/>
    <dgm:cxn modelId="{88657030-49CA-40D9-ABD6-8F3675E52694}" type="presParOf" srcId="{206B09CD-CDDE-40FC-8385-08F68FF0DC97}" destId="{0D53D877-2565-4CC2-80C4-8C29A3DBEB96}" srcOrd="4" destOrd="0" presId="urn:microsoft.com/office/officeart/2005/8/layout/vList3"/>
    <dgm:cxn modelId="{86774E7F-8707-4EA2-88EC-D231C65F6E6C}" type="presParOf" srcId="{0D53D877-2565-4CC2-80C4-8C29A3DBEB96}" destId="{0C234760-A25B-40CB-B487-D983EEADB2D5}" srcOrd="0" destOrd="0" presId="urn:microsoft.com/office/officeart/2005/8/layout/vList3"/>
    <dgm:cxn modelId="{BDBF4368-327A-4D59-ACDA-964C2AE4C1F7}" type="presParOf" srcId="{0D53D877-2565-4CC2-80C4-8C29A3DBEB96}" destId="{B67AC20A-FCD4-45C7-AC9A-1AFF75679164}" srcOrd="1" destOrd="0" presId="urn:microsoft.com/office/officeart/2005/8/layout/vList3"/>
    <dgm:cxn modelId="{DD7B473F-2E13-4254-918B-9DB15608BA21}" type="presParOf" srcId="{206B09CD-CDDE-40FC-8385-08F68FF0DC97}" destId="{D3C30989-553F-4AC4-817B-E1755380757D}" srcOrd="5" destOrd="0" presId="urn:microsoft.com/office/officeart/2005/8/layout/vList3"/>
    <dgm:cxn modelId="{BA0BC38A-C0DF-4F49-B06A-85FD6C5EBE05}" type="presParOf" srcId="{206B09CD-CDDE-40FC-8385-08F68FF0DC97}" destId="{543E79D4-9054-414E-B074-17B6D6021E8B}" srcOrd="6" destOrd="0" presId="urn:microsoft.com/office/officeart/2005/8/layout/vList3"/>
    <dgm:cxn modelId="{6B0E67C8-C672-4B76-8CE1-25C69DC3C8D0}" type="presParOf" srcId="{543E79D4-9054-414E-B074-17B6D6021E8B}" destId="{A24A75A0-03D1-4B3C-A7F6-BE60D614369A}" srcOrd="0" destOrd="0" presId="urn:microsoft.com/office/officeart/2005/8/layout/vList3"/>
    <dgm:cxn modelId="{E66F3F7B-327D-4BD4-99D9-103EFE22B9C0}" type="presParOf" srcId="{543E79D4-9054-414E-B074-17B6D6021E8B}" destId="{A0D53F34-F48B-4708-88C5-5AE6E202D69A}" srcOrd="1" destOrd="0" presId="urn:microsoft.com/office/officeart/2005/8/layout/vList3"/>
    <dgm:cxn modelId="{277D3664-1EA3-4D79-9C56-5FC985A4E74B}" type="presParOf" srcId="{206B09CD-CDDE-40FC-8385-08F68FF0DC97}" destId="{EC42B8DE-067F-499F-A655-0F5D7908A860}" srcOrd="7" destOrd="0" presId="urn:microsoft.com/office/officeart/2005/8/layout/vList3"/>
    <dgm:cxn modelId="{DCEB7B03-3FAA-4E5B-80E1-B8C43D16A6DB}" type="presParOf" srcId="{206B09CD-CDDE-40FC-8385-08F68FF0DC97}" destId="{16889C04-F18B-4DA0-B10E-1B25B3324EBC}" srcOrd="8" destOrd="0" presId="urn:microsoft.com/office/officeart/2005/8/layout/vList3"/>
    <dgm:cxn modelId="{007F0F0A-3FBA-4EED-B792-28F4648BA14F}" type="presParOf" srcId="{16889C04-F18B-4DA0-B10E-1B25B3324EBC}" destId="{7EDC2D21-40ED-441B-B710-C5C65E89F760}" srcOrd="0" destOrd="0" presId="urn:microsoft.com/office/officeart/2005/8/layout/vList3"/>
    <dgm:cxn modelId="{1ADE4FA5-FED2-4093-8C20-A0C881F5B4B0}" type="presParOf" srcId="{16889C04-F18B-4DA0-B10E-1B25B3324EBC}" destId="{FC33CA0C-2943-4780-AD9B-7F1E08FBCB9E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D4CD3-94BB-4A21-9560-9B89C3981BF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41EDF0-98B8-4F29-A8A9-5787D9425692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879C48E4-A445-4604-9F4F-E2BE659624E0}" type="parTrans" cxnId="{01CF3E0B-F668-40A4-8AA7-C8C202080800}">
      <dgm:prSet/>
      <dgm:spPr/>
      <dgm:t>
        <a:bodyPr/>
        <a:lstStyle/>
        <a:p>
          <a:endParaRPr lang="ru-RU"/>
        </a:p>
      </dgm:t>
    </dgm:pt>
    <dgm:pt modelId="{3FC3F94F-6C46-4944-AB9E-2155F210673E}" type="sibTrans" cxnId="{01CF3E0B-F668-40A4-8AA7-C8C202080800}">
      <dgm:prSet/>
      <dgm:spPr/>
      <dgm:t>
        <a:bodyPr/>
        <a:lstStyle/>
        <a:p>
          <a:endParaRPr lang="ru-RU"/>
        </a:p>
      </dgm:t>
    </dgm:pt>
    <dgm:pt modelId="{3BCFD422-EAA2-4F3B-874A-89EF9D679051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Эффективным способам </a:t>
          </a:r>
          <a:r>
            <a:rPr lang="ru-RU">
              <a:latin typeface="Times New Roman" pitchFamily="18" charset="0"/>
              <a:cs typeface="Times New Roman" pitchFamily="18" charset="0"/>
            </a:rPr>
            <a:t>укрепления здоровья; </a:t>
          </a:r>
          <a:endParaRPr lang="ru-RU" dirty="0"/>
        </a:p>
      </dgm:t>
    </dgm:pt>
    <dgm:pt modelId="{452E2501-4F75-4AF4-ABC1-620209CA4BCA}" type="parTrans" cxnId="{331FD96B-BB61-4D44-B101-52F9177A6742}">
      <dgm:prSet/>
      <dgm:spPr/>
      <dgm:t>
        <a:bodyPr/>
        <a:lstStyle/>
        <a:p>
          <a:endParaRPr lang="ru-RU"/>
        </a:p>
      </dgm:t>
    </dgm:pt>
    <dgm:pt modelId="{0F310499-EEA8-4456-A34C-E9B9DE60302A}" type="sibTrans" cxnId="{331FD96B-BB61-4D44-B101-52F9177A6742}">
      <dgm:prSet/>
      <dgm:spPr/>
      <dgm:t>
        <a:bodyPr/>
        <a:lstStyle/>
        <a:p>
          <a:endParaRPr lang="ru-RU"/>
        </a:p>
      </dgm:t>
    </dgm:pt>
    <dgm:pt modelId="{80E114AE-918A-4227-8472-1A576875DB5F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1F03D484-8A1F-4297-881A-BCD749A7EFBB}" type="parTrans" cxnId="{2A067DA0-AF88-4D51-928E-6A93B3565CEF}">
      <dgm:prSet/>
      <dgm:spPr/>
      <dgm:t>
        <a:bodyPr/>
        <a:lstStyle/>
        <a:p>
          <a:endParaRPr lang="ru-RU"/>
        </a:p>
      </dgm:t>
    </dgm:pt>
    <dgm:pt modelId="{C8FFE9C9-0080-4538-BCDF-3312FFFEFF80}" type="sibTrans" cxnId="{2A067DA0-AF88-4D51-928E-6A93B3565CEF}">
      <dgm:prSet/>
      <dgm:spPr/>
      <dgm:t>
        <a:bodyPr/>
        <a:lstStyle/>
        <a:p>
          <a:endParaRPr lang="ru-RU"/>
        </a:p>
      </dgm:t>
    </dgm:pt>
    <dgm:pt modelId="{C635F0D5-C0FE-4986-AA48-EE34F81956E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Способам  организации здорового образа жизни;</a:t>
          </a:r>
          <a:endParaRPr lang="ru-RU" dirty="0"/>
        </a:p>
      </dgm:t>
    </dgm:pt>
    <dgm:pt modelId="{E69FE19A-E2A1-4441-BACF-537748F62E33}" type="parTrans" cxnId="{040DDE00-5B2B-4AA8-95E4-121206DCC5FC}">
      <dgm:prSet/>
      <dgm:spPr/>
      <dgm:t>
        <a:bodyPr/>
        <a:lstStyle/>
        <a:p>
          <a:endParaRPr lang="ru-RU"/>
        </a:p>
      </dgm:t>
    </dgm:pt>
    <dgm:pt modelId="{085A036B-57CB-40E6-905F-8E8471040672}" type="sibTrans" cxnId="{040DDE00-5B2B-4AA8-95E4-121206DCC5FC}">
      <dgm:prSet/>
      <dgm:spPr/>
      <dgm:t>
        <a:bodyPr/>
        <a:lstStyle/>
        <a:p>
          <a:endParaRPr lang="ru-RU"/>
        </a:p>
      </dgm:t>
    </dgm:pt>
    <dgm:pt modelId="{468D526A-8F9A-4E93-BA65-8BC5EF14BB05}">
      <dgm:prSet phldrT="[Текст]"/>
      <dgm:spPr/>
      <dgm:t>
        <a:bodyPr/>
        <a:lstStyle/>
        <a:p>
          <a:r>
            <a:rPr lang="ru-RU"/>
            <a:t>3</a:t>
          </a:r>
          <a:endParaRPr lang="ru-RU" dirty="0"/>
        </a:p>
      </dgm:t>
    </dgm:pt>
    <dgm:pt modelId="{AFA21021-B2D1-41D2-8BB7-1DF1A6CDA517}" type="parTrans" cxnId="{5FD6E34A-307F-4C56-90F9-B7D1CEE1E1DD}">
      <dgm:prSet/>
      <dgm:spPr/>
      <dgm:t>
        <a:bodyPr/>
        <a:lstStyle/>
        <a:p>
          <a:endParaRPr lang="ru-RU"/>
        </a:p>
      </dgm:t>
    </dgm:pt>
    <dgm:pt modelId="{692E1E54-EC04-40AE-9F49-B021C424A90D}" type="sibTrans" cxnId="{5FD6E34A-307F-4C56-90F9-B7D1CEE1E1DD}">
      <dgm:prSet/>
      <dgm:spPr/>
      <dgm:t>
        <a:bodyPr/>
        <a:lstStyle/>
        <a:p>
          <a:endParaRPr lang="ru-RU"/>
        </a:p>
      </dgm:t>
    </dgm:pt>
    <dgm:pt modelId="{027122FC-793F-4A6A-B569-9DD6664AEF83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Формировать  знания по составлению содержания занятий в соответствии с собственными задачами и индивидуальными особенностями развития.</a:t>
          </a:r>
        </a:p>
      </dgm:t>
    </dgm:pt>
    <dgm:pt modelId="{076A15BA-17AA-4D8D-B83E-9FB189ABFA35}" type="parTrans" cxnId="{1D56C854-3F66-40CA-B844-69D21EED2DC5}">
      <dgm:prSet/>
      <dgm:spPr/>
      <dgm:t>
        <a:bodyPr/>
        <a:lstStyle/>
        <a:p>
          <a:endParaRPr lang="ru-RU"/>
        </a:p>
      </dgm:t>
    </dgm:pt>
    <dgm:pt modelId="{EB84FCDD-911A-4B0E-A9EE-C8B7C6604E00}" type="sibTrans" cxnId="{1D56C854-3F66-40CA-B844-69D21EED2DC5}">
      <dgm:prSet/>
      <dgm:spPr/>
      <dgm:t>
        <a:bodyPr/>
        <a:lstStyle/>
        <a:p>
          <a:endParaRPr lang="ru-RU"/>
        </a:p>
      </dgm:t>
    </dgm:pt>
    <dgm:pt modelId="{DFFD6334-F040-4A39-AE60-9440EA282D13}" type="pres">
      <dgm:prSet presAssocID="{1CFD4CD3-94BB-4A21-9560-9B89C3981BF4}" presName="linearFlow" presStyleCnt="0">
        <dgm:presLayoutVars>
          <dgm:dir/>
          <dgm:animLvl val="lvl"/>
          <dgm:resizeHandles val="exact"/>
        </dgm:presLayoutVars>
      </dgm:prSet>
      <dgm:spPr/>
    </dgm:pt>
    <dgm:pt modelId="{75471EE7-ECDB-4A18-8127-CA9C2E12ED58}" type="pres">
      <dgm:prSet presAssocID="{9441EDF0-98B8-4F29-A8A9-5787D9425692}" presName="composite" presStyleCnt="0"/>
      <dgm:spPr/>
    </dgm:pt>
    <dgm:pt modelId="{ED4CC3B5-80B9-4858-A970-9247430DE106}" type="pres">
      <dgm:prSet presAssocID="{9441EDF0-98B8-4F29-A8A9-5787D942569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3C90199-0D28-4E3E-970D-6E65F18A5867}" type="pres">
      <dgm:prSet presAssocID="{9441EDF0-98B8-4F29-A8A9-5787D9425692}" presName="descendantText" presStyleLbl="alignAcc1" presStyleIdx="0" presStyleCnt="3">
        <dgm:presLayoutVars>
          <dgm:bulletEnabled val="1"/>
        </dgm:presLayoutVars>
      </dgm:prSet>
      <dgm:spPr/>
    </dgm:pt>
    <dgm:pt modelId="{5C4CE894-F1D0-4C60-AE6D-558612BC0387}" type="pres">
      <dgm:prSet presAssocID="{3FC3F94F-6C46-4944-AB9E-2155F210673E}" presName="sp" presStyleCnt="0"/>
      <dgm:spPr/>
    </dgm:pt>
    <dgm:pt modelId="{85E90126-566D-4934-A2FC-ACFDFB84C8CF}" type="pres">
      <dgm:prSet presAssocID="{80E114AE-918A-4227-8472-1A576875DB5F}" presName="composite" presStyleCnt="0"/>
      <dgm:spPr/>
    </dgm:pt>
    <dgm:pt modelId="{72456276-DE5B-4E9D-B4D3-7CF50E4B5BDE}" type="pres">
      <dgm:prSet presAssocID="{80E114AE-918A-4227-8472-1A576875DB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05894EF-7372-48B9-914C-1135D79B21F2}" type="pres">
      <dgm:prSet presAssocID="{80E114AE-918A-4227-8472-1A576875DB5F}" presName="descendantText" presStyleLbl="alignAcc1" presStyleIdx="1" presStyleCnt="3">
        <dgm:presLayoutVars>
          <dgm:bulletEnabled val="1"/>
        </dgm:presLayoutVars>
      </dgm:prSet>
      <dgm:spPr/>
    </dgm:pt>
    <dgm:pt modelId="{A20F32A7-0AE6-485B-AF22-CB6CCA9C34A1}" type="pres">
      <dgm:prSet presAssocID="{C8FFE9C9-0080-4538-BCDF-3312FFFEFF80}" presName="sp" presStyleCnt="0"/>
      <dgm:spPr/>
    </dgm:pt>
    <dgm:pt modelId="{51F5787F-5575-4387-B653-1B3C6EDFE5E3}" type="pres">
      <dgm:prSet presAssocID="{468D526A-8F9A-4E93-BA65-8BC5EF14BB05}" presName="composite" presStyleCnt="0"/>
      <dgm:spPr/>
    </dgm:pt>
    <dgm:pt modelId="{62D0B9CA-E15C-46D5-95D1-DAA5BE0AAD99}" type="pres">
      <dgm:prSet presAssocID="{468D526A-8F9A-4E93-BA65-8BC5EF14BB0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812B6F4-0E6A-437A-8E55-51B6F09C8048}" type="pres">
      <dgm:prSet presAssocID="{468D526A-8F9A-4E93-BA65-8BC5EF14BB0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0DDE00-5B2B-4AA8-95E4-121206DCC5FC}" srcId="{80E114AE-918A-4227-8472-1A576875DB5F}" destId="{C635F0D5-C0FE-4986-AA48-EE34F81956E3}" srcOrd="0" destOrd="0" parTransId="{E69FE19A-E2A1-4441-BACF-537748F62E33}" sibTransId="{085A036B-57CB-40E6-905F-8E8471040672}"/>
    <dgm:cxn modelId="{01CF3E0B-F668-40A4-8AA7-C8C202080800}" srcId="{1CFD4CD3-94BB-4A21-9560-9B89C3981BF4}" destId="{9441EDF0-98B8-4F29-A8A9-5787D9425692}" srcOrd="0" destOrd="0" parTransId="{879C48E4-A445-4604-9F4F-E2BE659624E0}" sibTransId="{3FC3F94F-6C46-4944-AB9E-2155F210673E}"/>
    <dgm:cxn modelId="{07C0F835-C810-4531-8D35-E6B40135B684}" type="presOf" srcId="{468D526A-8F9A-4E93-BA65-8BC5EF14BB05}" destId="{62D0B9CA-E15C-46D5-95D1-DAA5BE0AAD99}" srcOrd="0" destOrd="0" presId="urn:microsoft.com/office/officeart/2005/8/layout/chevron2"/>
    <dgm:cxn modelId="{93CBE067-FFF4-4D5E-B0C6-028E2F818061}" type="presOf" srcId="{3BCFD422-EAA2-4F3B-874A-89EF9D679051}" destId="{53C90199-0D28-4E3E-970D-6E65F18A5867}" srcOrd="0" destOrd="0" presId="urn:microsoft.com/office/officeart/2005/8/layout/chevron2"/>
    <dgm:cxn modelId="{5FD6E34A-307F-4C56-90F9-B7D1CEE1E1DD}" srcId="{1CFD4CD3-94BB-4A21-9560-9B89C3981BF4}" destId="{468D526A-8F9A-4E93-BA65-8BC5EF14BB05}" srcOrd="2" destOrd="0" parTransId="{AFA21021-B2D1-41D2-8BB7-1DF1A6CDA517}" sibTransId="{692E1E54-EC04-40AE-9F49-B021C424A90D}"/>
    <dgm:cxn modelId="{331FD96B-BB61-4D44-B101-52F9177A6742}" srcId="{9441EDF0-98B8-4F29-A8A9-5787D9425692}" destId="{3BCFD422-EAA2-4F3B-874A-89EF9D679051}" srcOrd="0" destOrd="0" parTransId="{452E2501-4F75-4AF4-ABC1-620209CA4BCA}" sibTransId="{0F310499-EEA8-4456-A34C-E9B9DE60302A}"/>
    <dgm:cxn modelId="{98E0524F-8096-47C0-A2B3-A0238B1195F4}" type="presOf" srcId="{027122FC-793F-4A6A-B569-9DD6664AEF83}" destId="{2812B6F4-0E6A-437A-8E55-51B6F09C8048}" srcOrd="0" destOrd="0" presId="urn:microsoft.com/office/officeart/2005/8/layout/chevron2"/>
    <dgm:cxn modelId="{1D56C854-3F66-40CA-B844-69D21EED2DC5}" srcId="{468D526A-8F9A-4E93-BA65-8BC5EF14BB05}" destId="{027122FC-793F-4A6A-B569-9DD6664AEF83}" srcOrd="0" destOrd="0" parTransId="{076A15BA-17AA-4D8D-B83E-9FB189ABFA35}" sibTransId="{EB84FCDD-911A-4B0E-A9EE-C8B7C6604E00}"/>
    <dgm:cxn modelId="{7D376785-9B0D-404C-8CBD-CDEEAFDE65DB}" type="presOf" srcId="{80E114AE-918A-4227-8472-1A576875DB5F}" destId="{72456276-DE5B-4E9D-B4D3-7CF50E4B5BDE}" srcOrd="0" destOrd="0" presId="urn:microsoft.com/office/officeart/2005/8/layout/chevron2"/>
    <dgm:cxn modelId="{36202F87-2AD3-4306-98CF-EBF0C494D922}" type="presOf" srcId="{C635F0D5-C0FE-4986-AA48-EE34F81956E3}" destId="{C05894EF-7372-48B9-914C-1135D79B21F2}" srcOrd="0" destOrd="0" presId="urn:microsoft.com/office/officeart/2005/8/layout/chevron2"/>
    <dgm:cxn modelId="{2681679A-33FF-4BBA-B173-B859C1873E70}" type="presOf" srcId="{9441EDF0-98B8-4F29-A8A9-5787D9425692}" destId="{ED4CC3B5-80B9-4858-A970-9247430DE106}" srcOrd="0" destOrd="0" presId="urn:microsoft.com/office/officeart/2005/8/layout/chevron2"/>
    <dgm:cxn modelId="{2A067DA0-AF88-4D51-928E-6A93B3565CEF}" srcId="{1CFD4CD3-94BB-4A21-9560-9B89C3981BF4}" destId="{80E114AE-918A-4227-8472-1A576875DB5F}" srcOrd="1" destOrd="0" parTransId="{1F03D484-8A1F-4297-881A-BCD749A7EFBB}" sibTransId="{C8FFE9C9-0080-4538-BCDF-3312FFFEFF80}"/>
    <dgm:cxn modelId="{21462BC0-6C59-4330-9715-CF6986E05411}" type="presOf" srcId="{1CFD4CD3-94BB-4A21-9560-9B89C3981BF4}" destId="{DFFD6334-F040-4A39-AE60-9440EA282D13}" srcOrd="0" destOrd="0" presId="urn:microsoft.com/office/officeart/2005/8/layout/chevron2"/>
    <dgm:cxn modelId="{800895F6-3C26-47A3-928D-9257BF21DDB2}" type="presParOf" srcId="{DFFD6334-F040-4A39-AE60-9440EA282D13}" destId="{75471EE7-ECDB-4A18-8127-CA9C2E12ED58}" srcOrd="0" destOrd="0" presId="urn:microsoft.com/office/officeart/2005/8/layout/chevron2"/>
    <dgm:cxn modelId="{7A4148C9-3A1C-42E7-A2B4-E13835ED3537}" type="presParOf" srcId="{75471EE7-ECDB-4A18-8127-CA9C2E12ED58}" destId="{ED4CC3B5-80B9-4858-A970-9247430DE106}" srcOrd="0" destOrd="0" presId="urn:microsoft.com/office/officeart/2005/8/layout/chevron2"/>
    <dgm:cxn modelId="{D44BC40C-C404-4947-87FC-639B6B3F325A}" type="presParOf" srcId="{75471EE7-ECDB-4A18-8127-CA9C2E12ED58}" destId="{53C90199-0D28-4E3E-970D-6E65F18A5867}" srcOrd="1" destOrd="0" presId="urn:microsoft.com/office/officeart/2005/8/layout/chevron2"/>
    <dgm:cxn modelId="{A4BC466C-358D-4634-B456-6ECC871008A3}" type="presParOf" srcId="{DFFD6334-F040-4A39-AE60-9440EA282D13}" destId="{5C4CE894-F1D0-4C60-AE6D-558612BC0387}" srcOrd="1" destOrd="0" presId="urn:microsoft.com/office/officeart/2005/8/layout/chevron2"/>
    <dgm:cxn modelId="{4F05061E-67BE-41AA-B7CD-2A8D11DEA50F}" type="presParOf" srcId="{DFFD6334-F040-4A39-AE60-9440EA282D13}" destId="{85E90126-566D-4934-A2FC-ACFDFB84C8CF}" srcOrd="2" destOrd="0" presId="urn:microsoft.com/office/officeart/2005/8/layout/chevron2"/>
    <dgm:cxn modelId="{F6BC936F-5B82-491F-AA2E-01C50851D049}" type="presParOf" srcId="{85E90126-566D-4934-A2FC-ACFDFB84C8CF}" destId="{72456276-DE5B-4E9D-B4D3-7CF50E4B5BDE}" srcOrd="0" destOrd="0" presId="urn:microsoft.com/office/officeart/2005/8/layout/chevron2"/>
    <dgm:cxn modelId="{0B2ED7EA-099C-4918-AAB6-CCFD5E822102}" type="presParOf" srcId="{85E90126-566D-4934-A2FC-ACFDFB84C8CF}" destId="{C05894EF-7372-48B9-914C-1135D79B21F2}" srcOrd="1" destOrd="0" presId="urn:microsoft.com/office/officeart/2005/8/layout/chevron2"/>
    <dgm:cxn modelId="{CD1A5135-8031-4AA2-8978-2587B0F3608C}" type="presParOf" srcId="{DFFD6334-F040-4A39-AE60-9440EA282D13}" destId="{A20F32A7-0AE6-485B-AF22-CB6CCA9C34A1}" srcOrd="3" destOrd="0" presId="urn:microsoft.com/office/officeart/2005/8/layout/chevron2"/>
    <dgm:cxn modelId="{EECA0368-5341-4F7C-92FB-92C92A91787F}" type="presParOf" srcId="{DFFD6334-F040-4A39-AE60-9440EA282D13}" destId="{51F5787F-5575-4387-B653-1B3C6EDFE5E3}" srcOrd="4" destOrd="0" presId="urn:microsoft.com/office/officeart/2005/8/layout/chevron2"/>
    <dgm:cxn modelId="{808CB310-6C61-4689-853A-567C8840DDBE}" type="presParOf" srcId="{51F5787F-5575-4387-B653-1B3C6EDFE5E3}" destId="{62D0B9CA-E15C-46D5-95D1-DAA5BE0AAD99}" srcOrd="0" destOrd="0" presId="urn:microsoft.com/office/officeart/2005/8/layout/chevron2"/>
    <dgm:cxn modelId="{26FFEBEF-2A81-473E-8F7B-EC30724581B4}" type="presParOf" srcId="{51F5787F-5575-4387-B653-1B3C6EDFE5E3}" destId="{2812B6F4-0E6A-437A-8E55-51B6F09C804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2729F-C2D4-4B5D-88C1-2EFA15D014B2}">
      <dsp:nvSpPr>
        <dsp:cNvPr id="0" name=""/>
        <dsp:cNvSpPr/>
      </dsp:nvSpPr>
      <dsp:spPr>
        <a:xfrm>
          <a:off x="0" y="0"/>
          <a:ext cx="8229600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обеспечение качества знаний обучающихся не ниже – 85%, успеваемости – 100%; 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успешное участие обучающихся в олимпиадах и конференциях различного уровня; </a:t>
          </a:r>
        </a:p>
      </dsp:txBody>
      <dsp:txXfrm>
        <a:off x="1797580" y="0"/>
        <a:ext cx="6432019" cy="1516604"/>
      </dsp:txXfrm>
    </dsp:sp>
    <dsp:sp modelId="{75319E43-BEDA-46DF-BA92-8B50118CD8BC}">
      <dsp:nvSpPr>
        <dsp:cNvPr id="0" name=""/>
        <dsp:cNvSpPr/>
      </dsp:nvSpPr>
      <dsp:spPr>
        <a:xfrm>
          <a:off x="151660" y="151660"/>
          <a:ext cx="1645920" cy="121328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64" t="-41494" r="-17659" b="-26194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FEF2E0-C87D-411B-BB3B-090C543B966A}">
      <dsp:nvSpPr>
        <dsp:cNvPr id="0" name=""/>
        <dsp:cNvSpPr/>
      </dsp:nvSpPr>
      <dsp:spPr>
        <a:xfrm>
          <a:off x="0" y="1668265"/>
          <a:ext cx="8229600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рост личностных качеств и общих компетенций обучающихся;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повышение мотивации обучающихся к изучению физической культуры и занятиям спортом;</a:t>
          </a:r>
        </a:p>
      </dsp:txBody>
      <dsp:txXfrm>
        <a:off x="1797580" y="1668265"/>
        <a:ext cx="6432019" cy="1516604"/>
      </dsp:txXfrm>
    </dsp:sp>
    <dsp:sp modelId="{C6EA5CF5-92BD-41DD-BD7C-2F59224F8822}">
      <dsp:nvSpPr>
        <dsp:cNvPr id="0" name=""/>
        <dsp:cNvSpPr/>
      </dsp:nvSpPr>
      <dsp:spPr>
        <a:xfrm>
          <a:off x="151660" y="1819926"/>
          <a:ext cx="1645920" cy="1213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57C32C-4C4F-47DC-B24E-BD923EFD3465}">
      <dsp:nvSpPr>
        <dsp:cNvPr id="0" name=""/>
        <dsp:cNvSpPr/>
      </dsp:nvSpPr>
      <dsp:spPr>
        <a:xfrm>
          <a:off x="0" y="3336531"/>
          <a:ext cx="8229600" cy="1516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9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приобретение школьниками опыта самостоятельного выбора </a:t>
          </a: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исследовательско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- творческой деятельности, анализа и оценки полученного результата.</a:t>
          </a:r>
        </a:p>
      </dsp:txBody>
      <dsp:txXfrm>
        <a:off x="1797580" y="3336531"/>
        <a:ext cx="6432019" cy="1516604"/>
      </dsp:txXfrm>
    </dsp:sp>
    <dsp:sp modelId="{6278F3A1-04DD-47E4-AB1C-9E5C4FAC0128}">
      <dsp:nvSpPr>
        <dsp:cNvPr id="0" name=""/>
        <dsp:cNvSpPr/>
      </dsp:nvSpPr>
      <dsp:spPr>
        <a:xfrm>
          <a:off x="151660" y="3488191"/>
          <a:ext cx="1645920" cy="1213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9C0D0-6064-40C7-A9EA-9C130E2A8347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ECD3C-F230-4A21-BEE9-BCAD1DA7DB27}">
      <dsp:nvSpPr>
        <dsp:cNvPr id="0" name=""/>
        <dsp:cNvSpPr/>
      </dsp:nvSpPr>
      <dsp:spPr>
        <a:xfrm>
          <a:off x="511409" y="347956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поставка цели и задачи, определение тематики, направления работы; </a:t>
          </a:r>
        </a:p>
      </dsp:txBody>
      <dsp:txXfrm>
        <a:off x="511409" y="347956"/>
        <a:ext cx="7655707" cy="696274"/>
      </dsp:txXfrm>
    </dsp:sp>
    <dsp:sp modelId="{FFCE8C92-76E2-4ABD-9906-F6547F9243EC}">
      <dsp:nvSpPr>
        <dsp:cNvPr id="0" name=""/>
        <dsp:cNvSpPr/>
      </dsp:nvSpPr>
      <dsp:spPr>
        <a:xfrm>
          <a:off x="76237" y="260921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E43BF-4A71-483C-B036-14DA05FB2A0B}">
      <dsp:nvSpPr>
        <dsp:cNvPr id="0" name=""/>
        <dsp:cNvSpPr/>
      </dsp:nvSpPr>
      <dsp:spPr>
        <a:xfrm>
          <a:off x="910599" y="1392548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составление плана работы и сроки его реализации;</a:t>
          </a:r>
        </a:p>
      </dsp:txBody>
      <dsp:txXfrm>
        <a:off x="910599" y="1392548"/>
        <a:ext cx="7256517" cy="696274"/>
      </dsp:txXfrm>
    </dsp:sp>
    <dsp:sp modelId="{4ED81AC7-1842-4CA5-A9A1-E0AD574136A6}">
      <dsp:nvSpPr>
        <dsp:cNvPr id="0" name=""/>
        <dsp:cNvSpPr/>
      </dsp:nvSpPr>
      <dsp:spPr>
        <a:xfrm>
          <a:off x="475427" y="1305514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0C544-E3DA-42DC-92B0-12AF459D21BF}">
      <dsp:nvSpPr>
        <dsp:cNvPr id="0" name=""/>
        <dsp:cNvSpPr/>
      </dsp:nvSpPr>
      <dsp:spPr>
        <a:xfrm>
          <a:off x="910599" y="2437140"/>
          <a:ext cx="725651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формирование мотивация на самостоятельную поисковую деятельность обучающихся;</a:t>
          </a:r>
        </a:p>
      </dsp:txBody>
      <dsp:txXfrm>
        <a:off x="910599" y="2437140"/>
        <a:ext cx="7256517" cy="696274"/>
      </dsp:txXfrm>
    </dsp:sp>
    <dsp:sp modelId="{5C4D412C-BE0F-4187-9218-3F45383BD248}">
      <dsp:nvSpPr>
        <dsp:cNvPr id="0" name=""/>
        <dsp:cNvSpPr/>
      </dsp:nvSpPr>
      <dsp:spPr>
        <a:xfrm>
          <a:off x="475427" y="2350106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EF57C-6DAB-475A-94EC-73FB33946ED5}">
      <dsp:nvSpPr>
        <dsp:cNvPr id="0" name=""/>
        <dsp:cNvSpPr/>
      </dsp:nvSpPr>
      <dsp:spPr>
        <a:xfrm>
          <a:off x="511409" y="3481732"/>
          <a:ext cx="7655707" cy="696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668" tIns="55880" rIns="55880" bIns="5588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Times New Roman" pitchFamily="18" charset="0"/>
              <a:cs typeface="Times New Roman" pitchFamily="18" charset="0"/>
            </a:rPr>
            <a:t>распределение обязанности и задачи между участниками проекта.</a:t>
          </a:r>
        </a:p>
      </dsp:txBody>
      <dsp:txXfrm>
        <a:off x="511409" y="3481732"/>
        <a:ext cx="7655707" cy="696274"/>
      </dsp:txXfrm>
    </dsp:sp>
    <dsp:sp modelId="{A01B033C-BE9C-4CD7-8C7C-EB249674F339}">
      <dsp:nvSpPr>
        <dsp:cNvPr id="0" name=""/>
        <dsp:cNvSpPr/>
      </dsp:nvSpPr>
      <dsp:spPr>
        <a:xfrm>
          <a:off x="76237" y="3394698"/>
          <a:ext cx="870342" cy="87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7CD29-EC05-475A-B0DB-C601E8BA33BB}">
      <dsp:nvSpPr>
        <dsp:cNvPr id="0" name=""/>
        <dsp:cNvSpPr/>
      </dsp:nvSpPr>
      <dsp:spPr>
        <a:xfrm rot="5400000">
          <a:off x="-177458" y="302661"/>
          <a:ext cx="1183057" cy="828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1</a:t>
          </a:r>
        </a:p>
      </dsp:txBody>
      <dsp:txXfrm rot="-5400000">
        <a:off x="1" y="539272"/>
        <a:ext cx="828140" cy="354917"/>
      </dsp:txXfrm>
    </dsp:sp>
    <dsp:sp modelId="{05DCB813-3B47-431A-B588-38B6D97D0445}">
      <dsp:nvSpPr>
        <dsp:cNvPr id="0" name=""/>
        <dsp:cNvSpPr/>
      </dsp:nvSpPr>
      <dsp:spPr>
        <a:xfrm rot="5400000">
          <a:off x="4028893" y="-3191033"/>
          <a:ext cx="999952" cy="74014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Обучение двигательным навыкам: способность выбирать стратегию и тактику, в зависимости от цели обучения: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Развитие механизмов движения: умение делать замены упражнений, предвидеть, предугадывать движения, выполнять тестовые задания, определяющие индивидуальный уровень физической подготовленности;</a:t>
          </a:r>
        </a:p>
      </dsp:txBody>
      <dsp:txXfrm rot="-5400000">
        <a:off x="828140" y="58534"/>
        <a:ext cx="7352645" cy="902324"/>
      </dsp:txXfrm>
    </dsp:sp>
    <dsp:sp modelId="{F08C88F6-D388-4470-89BB-9FC5286A4745}">
      <dsp:nvSpPr>
        <dsp:cNvPr id="0" name=""/>
        <dsp:cNvSpPr/>
      </dsp:nvSpPr>
      <dsp:spPr>
        <a:xfrm rot="5400000">
          <a:off x="-177458" y="1357156"/>
          <a:ext cx="1183057" cy="828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2</a:t>
          </a:r>
        </a:p>
      </dsp:txBody>
      <dsp:txXfrm rot="-5400000">
        <a:off x="1" y="1593767"/>
        <a:ext cx="828140" cy="354917"/>
      </dsp:txXfrm>
    </dsp:sp>
    <dsp:sp modelId="{8D7F81DC-EC6D-4A51-BE63-AED42ED1B617}">
      <dsp:nvSpPr>
        <dsp:cNvPr id="0" name=""/>
        <dsp:cNvSpPr/>
      </dsp:nvSpPr>
      <dsp:spPr>
        <a:xfrm rot="5400000">
          <a:off x="4144376" y="-2136538"/>
          <a:ext cx="768987" cy="74014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Развитие навыков аналитического чтения: выделение терминов, составление упражнений;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Развитие навыков выражать информацию: в виде схем, таблиц, графиков; </a:t>
          </a:r>
        </a:p>
      </dsp:txBody>
      <dsp:txXfrm rot="-5400000">
        <a:off x="828141" y="1217236"/>
        <a:ext cx="7363920" cy="693909"/>
      </dsp:txXfrm>
    </dsp:sp>
    <dsp:sp modelId="{250E1647-CFEC-430A-A003-77D3B6636D60}">
      <dsp:nvSpPr>
        <dsp:cNvPr id="0" name=""/>
        <dsp:cNvSpPr/>
      </dsp:nvSpPr>
      <dsp:spPr>
        <a:xfrm rot="5400000">
          <a:off x="-177458" y="2566309"/>
          <a:ext cx="1183057" cy="828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3</a:t>
          </a:r>
        </a:p>
      </dsp:txBody>
      <dsp:txXfrm rot="-5400000">
        <a:off x="1" y="2802920"/>
        <a:ext cx="828140" cy="354917"/>
      </dsp:txXfrm>
    </dsp:sp>
    <dsp:sp modelId="{57F9E65B-669D-4F45-A0EF-928B3A327CA5}">
      <dsp:nvSpPr>
        <dsp:cNvPr id="0" name=""/>
        <dsp:cNvSpPr/>
      </dsp:nvSpPr>
      <dsp:spPr>
        <a:xfrm rot="5400000">
          <a:off x="3989717" y="-927385"/>
          <a:ext cx="1078304" cy="74014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Развитие самоанализа, самооценки: умение анализировать и оценивать деятельность одноклассников; умение давать рекомендации для самостоятельных занятий физкультурой,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Обогащение словарного и двигательного запаса обучающихся;</a:t>
          </a:r>
        </a:p>
      </dsp:txBody>
      <dsp:txXfrm rot="-5400000">
        <a:off x="828140" y="2286830"/>
        <a:ext cx="7348821" cy="973028"/>
      </dsp:txXfrm>
    </dsp:sp>
    <dsp:sp modelId="{7C353305-F13D-41EE-9517-25AF9C9AD446}">
      <dsp:nvSpPr>
        <dsp:cNvPr id="0" name=""/>
        <dsp:cNvSpPr/>
      </dsp:nvSpPr>
      <dsp:spPr>
        <a:xfrm rot="5400000">
          <a:off x="-177458" y="3914091"/>
          <a:ext cx="1183057" cy="8281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4</a:t>
          </a:r>
        </a:p>
      </dsp:txBody>
      <dsp:txXfrm rot="-5400000">
        <a:off x="1" y="4150702"/>
        <a:ext cx="828140" cy="354917"/>
      </dsp:txXfrm>
    </dsp:sp>
    <dsp:sp modelId="{E46F1F2F-E993-44E1-A8A0-566ECD077B61}">
      <dsp:nvSpPr>
        <dsp:cNvPr id="0" name=""/>
        <dsp:cNvSpPr/>
      </dsp:nvSpPr>
      <dsp:spPr>
        <a:xfrm rot="5400000">
          <a:off x="3851088" y="420396"/>
          <a:ext cx="1355563" cy="74014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Владение устным и письменным общением: владение разными видами информации; умение вести дискуссию по проблемам развития спорта и занятий физической культурой; выработка собственной позиции по данным вопросам; 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Воспитание бережного отношения к собственному здоровью:  приобретение умений и навыков в индивидуальных занятиях физической культурой, ориентированных на повышение работоспособности, предупреждение заболеваний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28141" y="3509517"/>
        <a:ext cx="7335286" cy="12232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41868-B8EA-4E6D-830A-A6DAE164B838}">
      <dsp:nvSpPr>
        <dsp:cNvPr id="0" name=""/>
        <dsp:cNvSpPr/>
      </dsp:nvSpPr>
      <dsp:spPr>
        <a:xfrm rot="10800000">
          <a:off x="1390379" y="35"/>
          <a:ext cx="5472684" cy="83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5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Исследование физического развития; объяснение расчетных формул и оценочных критериев;</a:t>
          </a:r>
        </a:p>
      </dsp:txBody>
      <dsp:txXfrm rot="10800000">
        <a:off x="1598359" y="35"/>
        <a:ext cx="5264704" cy="831920"/>
      </dsp:txXfrm>
    </dsp:sp>
    <dsp:sp modelId="{5783E30B-14E7-43ED-AF63-A2F04619EFFA}">
      <dsp:nvSpPr>
        <dsp:cNvPr id="0" name=""/>
        <dsp:cNvSpPr/>
      </dsp:nvSpPr>
      <dsp:spPr>
        <a:xfrm>
          <a:off x="1366536" y="392153"/>
          <a:ext cx="47685" cy="4768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279AF-8AD5-46D0-A99F-A14DE54BAF6A}">
      <dsp:nvSpPr>
        <dsp:cNvPr id="0" name=""/>
        <dsp:cNvSpPr/>
      </dsp:nvSpPr>
      <dsp:spPr>
        <a:xfrm rot="10800000">
          <a:off x="1378362" y="1097686"/>
          <a:ext cx="5472684" cy="83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5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Экспресс-оценка собственного здоровья самостоятельно дома;</a:t>
          </a:r>
        </a:p>
      </dsp:txBody>
      <dsp:txXfrm rot="10800000">
        <a:off x="1586342" y="1097686"/>
        <a:ext cx="5264704" cy="831920"/>
      </dsp:txXfrm>
    </dsp:sp>
    <dsp:sp modelId="{1D7D1CA0-6ADC-450C-9A00-4F760BF9FBC0}">
      <dsp:nvSpPr>
        <dsp:cNvPr id="0" name=""/>
        <dsp:cNvSpPr/>
      </dsp:nvSpPr>
      <dsp:spPr>
        <a:xfrm>
          <a:off x="1371055" y="1481447"/>
          <a:ext cx="29608" cy="296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AC20A-FCD4-45C7-AC9A-1AFF75679164}">
      <dsp:nvSpPr>
        <dsp:cNvPr id="0" name=""/>
        <dsp:cNvSpPr/>
      </dsp:nvSpPr>
      <dsp:spPr>
        <a:xfrm rot="10800000">
          <a:off x="1399574" y="2160547"/>
          <a:ext cx="5472684" cy="83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5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Возможность свободного выбора тех упражнений, которые лучше даются обучающимся;</a:t>
          </a:r>
        </a:p>
      </dsp:txBody>
      <dsp:txXfrm rot="10800000">
        <a:off x="1607554" y="2160547"/>
        <a:ext cx="5264704" cy="831920"/>
      </dsp:txXfrm>
    </dsp:sp>
    <dsp:sp modelId="{0C234760-A25B-40CB-B487-D983EEADB2D5}">
      <dsp:nvSpPr>
        <dsp:cNvPr id="0" name=""/>
        <dsp:cNvSpPr/>
      </dsp:nvSpPr>
      <dsp:spPr>
        <a:xfrm>
          <a:off x="1357341" y="2534275"/>
          <a:ext cx="84464" cy="8446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53F34-F48B-4708-88C5-5AE6E202D69A}">
      <dsp:nvSpPr>
        <dsp:cNvPr id="0" name=""/>
        <dsp:cNvSpPr/>
      </dsp:nvSpPr>
      <dsp:spPr>
        <a:xfrm rot="10800000">
          <a:off x="1423722" y="3240802"/>
          <a:ext cx="5472684" cy="83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5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Возможность сравнения физической подготовки как отдельных обучающихся, так и класса в целом;</a:t>
          </a:r>
        </a:p>
      </dsp:txBody>
      <dsp:txXfrm rot="10800000">
        <a:off x="1631702" y="3240802"/>
        <a:ext cx="5264704" cy="831920"/>
      </dsp:txXfrm>
    </dsp:sp>
    <dsp:sp modelId="{A24A75A0-03D1-4B3C-A7F6-BE60D614369A}">
      <dsp:nvSpPr>
        <dsp:cNvPr id="0" name=""/>
        <dsp:cNvSpPr/>
      </dsp:nvSpPr>
      <dsp:spPr>
        <a:xfrm>
          <a:off x="1333193" y="3566233"/>
          <a:ext cx="181059" cy="1810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3CA0C-2943-4780-AD9B-7F1E08FBCB9E}">
      <dsp:nvSpPr>
        <dsp:cNvPr id="0" name=""/>
        <dsp:cNvSpPr/>
      </dsp:nvSpPr>
      <dsp:spPr>
        <a:xfrm rot="10800000">
          <a:off x="1406564" y="4321058"/>
          <a:ext cx="5472684" cy="8319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854" tIns="64770" rIns="120904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Контроль за уровнем как оперативное управление в соответствии с намеченными планами.</a:t>
          </a:r>
        </a:p>
      </dsp:txBody>
      <dsp:txXfrm rot="10800000">
        <a:off x="1614544" y="4321058"/>
        <a:ext cx="5264704" cy="831920"/>
      </dsp:txXfrm>
    </dsp:sp>
    <dsp:sp modelId="{7EDC2D21-40ED-441B-B710-C5C65E89F760}">
      <dsp:nvSpPr>
        <dsp:cNvPr id="0" name=""/>
        <dsp:cNvSpPr/>
      </dsp:nvSpPr>
      <dsp:spPr>
        <a:xfrm>
          <a:off x="1350351" y="4680805"/>
          <a:ext cx="112425" cy="11242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CC3B5-80B9-4858-A970-9247430DE106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</a:t>
          </a:r>
        </a:p>
      </dsp:txBody>
      <dsp:txXfrm rot="-5400000">
        <a:off x="1" y="573596"/>
        <a:ext cx="1146297" cy="491270"/>
      </dsp:txXfrm>
    </dsp:sp>
    <dsp:sp modelId="{53C90199-0D28-4E3E-970D-6E65F18A586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Эффективным способам </a:t>
          </a:r>
          <a:r>
            <a:rPr lang="ru-RU" sz="2300" kern="1200">
              <a:latin typeface="Times New Roman" pitchFamily="18" charset="0"/>
              <a:cs typeface="Times New Roman" pitchFamily="18" charset="0"/>
            </a:rPr>
            <a:t>укрепления здоровья; </a:t>
          </a:r>
          <a:endParaRPr lang="ru-RU" sz="2300" kern="1200" dirty="0"/>
        </a:p>
      </dsp:txBody>
      <dsp:txXfrm rot="-5400000">
        <a:off x="1146298" y="52408"/>
        <a:ext cx="7031341" cy="960496"/>
      </dsp:txXfrm>
    </dsp:sp>
    <dsp:sp modelId="{72456276-DE5B-4E9D-B4D3-7CF50E4B5BD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</a:t>
          </a:r>
        </a:p>
      </dsp:txBody>
      <dsp:txXfrm rot="-5400000">
        <a:off x="1" y="2017346"/>
        <a:ext cx="1146297" cy="491270"/>
      </dsp:txXfrm>
    </dsp:sp>
    <dsp:sp modelId="{C05894EF-7372-48B9-914C-1135D79B21F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Способам  организации здорового образа жизни;</a:t>
          </a:r>
          <a:endParaRPr lang="ru-RU" sz="2300" kern="1200" dirty="0"/>
        </a:p>
      </dsp:txBody>
      <dsp:txXfrm rot="-5400000">
        <a:off x="1146298" y="1496158"/>
        <a:ext cx="7031341" cy="960496"/>
      </dsp:txXfrm>
    </dsp:sp>
    <dsp:sp modelId="{62D0B9CA-E15C-46D5-95D1-DAA5BE0AAD99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/>
            <a:t>3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2812B6F4-0E6A-437A-8E55-51B6F09C8048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latin typeface="Times New Roman" pitchFamily="18" charset="0"/>
              <a:cs typeface="Times New Roman" pitchFamily="18" charset="0"/>
            </a:rPr>
            <a:t>Формировать  знания по составлению содержания занятий в соответствии с собственными задачами и индивидуальными особенностями развития.</a:t>
          </a:r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536DC-568D-45B3-8660-94700A136D42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2B614-BEFE-431B-BEBF-EFC139817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36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2B614-BEFE-431B-BEBF-EFC13981786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228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6280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648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0945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007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3787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9775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8957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2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41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826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D2F-2586-4829-8C70-3158EEE70E9B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48E2-F607-4BCE-B11F-42AD12A29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7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4.xml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 </a:t>
            </a:r>
            <a:b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Кузнецка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b="1" dirty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lang="en-US" sz="3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"Развитие функциональной грамотности на уроках физкультуры и во внеурочной деятельности»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2241550" indent="0" algn="r">
              <a:buNone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pPr marL="2241550" indent="0" algn="r">
              <a:buNone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физической культуры </a:t>
            </a:r>
          </a:p>
          <a:p>
            <a:pPr marL="2241550" indent="0" algn="r">
              <a:buNone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Трошина Марина Николаевна (наставник), </a:t>
            </a:r>
          </a:p>
          <a:p>
            <a:pPr marL="2241550" indent="0" algn="r">
              <a:buNone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Дубов Илья Сергеевич (молодой специалист)</a:t>
            </a:r>
          </a:p>
        </p:txBody>
      </p:sp>
    </p:spTree>
    <p:extLst>
      <p:ext uri="{BB962C8B-B14F-4D97-AF65-F5344CB8AC3E}">
        <p14:creationId xmlns:p14="http://schemas.microsoft.com/office/powerpoint/2010/main" val="115727426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Методика мониторинговых исследований физического развития и физической подготовленности обучающихся.</a:t>
            </a:r>
            <a:endParaRPr lang="ru-RU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74794"/>
              </p:ext>
            </p:extLst>
          </p:nvPr>
        </p:nvGraphicFramePr>
        <p:xfrm>
          <a:off x="-374306" y="1611233"/>
          <a:ext cx="8229600" cy="515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636407"/>
            <a:ext cx="1814060" cy="2721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3" t="12325" r="23368"/>
          <a:stretch/>
        </p:blipFill>
        <p:spPr>
          <a:xfrm>
            <a:off x="6948265" y="4483696"/>
            <a:ext cx="1814060" cy="228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54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этап</a:t>
            </a:r>
            <a:br>
              <a:rPr lang="en-US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Результаты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94488856"/>
              </p:ext>
            </p:extLst>
          </p:nvPr>
        </p:nvGraphicFramePr>
        <p:xfrm>
          <a:off x="270988" y="1583494"/>
          <a:ext cx="3888432" cy="41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181854"/>
              </p:ext>
            </p:extLst>
          </p:nvPr>
        </p:nvGraphicFramePr>
        <p:xfrm>
          <a:off x="4309312" y="2204864"/>
          <a:ext cx="4727184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75616" y="1671700"/>
            <a:ext cx="2294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ГТО</a:t>
            </a:r>
          </a:p>
        </p:txBody>
      </p:sp>
    </p:spTree>
    <p:extLst>
      <p:ext uri="{BB962C8B-B14F-4D97-AF65-F5344CB8AC3E}">
        <p14:creationId xmlns:p14="http://schemas.microsoft.com/office/powerpoint/2010/main" val="3689390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7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72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5830"/>
            <a:ext cx="8229600" cy="71887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93801"/>
            <a:ext cx="3472410" cy="260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74" y="4221089"/>
            <a:ext cx="3724832" cy="261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474" y="1120277"/>
            <a:ext cx="3721322" cy="2577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16361"/>
            <a:ext cx="3491106" cy="2618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175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51" y="116632"/>
            <a:ext cx="8229600" cy="77951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Участие в конкурсах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1" y="3249380"/>
            <a:ext cx="2623520" cy="3498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32" y="1128965"/>
            <a:ext cx="2762039" cy="345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5" y="3429000"/>
            <a:ext cx="2894124" cy="331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09" y="1128965"/>
            <a:ext cx="2623520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33" y="4675878"/>
            <a:ext cx="2762038" cy="207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465" y="1128965"/>
            <a:ext cx="2894124" cy="217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3290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реализации данного проекта обучающиеся научились:</a:t>
            </a:r>
            <a:endParaRPr lang="ru-RU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61625" y="1615406"/>
            <a:ext cx="7643191" cy="4525067"/>
            <a:chOff x="457200" y="1600647"/>
            <a:chExt cx="8229599" cy="4525067"/>
          </a:xfrm>
        </p:grpSpPr>
        <p:sp>
          <p:nvSpPr>
            <p:cNvPr id="6" name="Полилиния 5"/>
            <p:cNvSpPr/>
            <p:nvPr/>
          </p:nvSpPr>
          <p:spPr>
            <a:xfrm>
              <a:off x="457200" y="1600647"/>
              <a:ext cx="1146297" cy="1637567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92834" rIns="19684" bIns="5928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1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603497" y="1600648"/>
              <a:ext cx="7083302" cy="1064418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66565" rIns="66565" bIns="66567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300" kern="1200" dirty="0">
                  <a:latin typeface="Times New Roman" pitchFamily="18" charset="0"/>
                  <a:cs typeface="Times New Roman" pitchFamily="18" charset="0"/>
                </a:rPr>
                <a:t>измерять, рассчитывать  и оценивать  индивидуальные достижений;</a:t>
              </a:r>
              <a:endParaRPr lang="ru-RU" sz="2300" kern="12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57200" y="3044397"/>
              <a:ext cx="1146297" cy="1637567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92834" rIns="19684" bIns="5928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2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03497" y="3044398"/>
              <a:ext cx="7083302" cy="1064418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66565" rIns="66565" bIns="66567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300" kern="1200" dirty="0">
                  <a:latin typeface="Times New Roman" pitchFamily="18" charset="0"/>
                  <a:cs typeface="Times New Roman" pitchFamily="18" charset="0"/>
                </a:rPr>
                <a:t>контролировать уровень физической подготовленности;</a:t>
              </a:r>
              <a:endParaRPr lang="ru-RU" sz="23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57200" y="4488147"/>
              <a:ext cx="1146297" cy="1637567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86" tIns="592834" rIns="19684" bIns="592833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/>
                <a:t>3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03497" y="4488148"/>
              <a:ext cx="7083302" cy="1064418"/>
            </a:xfrm>
            <a:custGeom>
              <a:avLst/>
              <a:gdLst>
                <a:gd name="connsiteX0" fmla="*/ 177407 w 1064418"/>
                <a:gd name="connsiteY0" fmla="*/ 0 h 7083302"/>
                <a:gd name="connsiteX1" fmla="*/ 887011 w 1064418"/>
                <a:gd name="connsiteY1" fmla="*/ 0 h 7083302"/>
                <a:gd name="connsiteX2" fmla="*/ 1064418 w 1064418"/>
                <a:gd name="connsiteY2" fmla="*/ 177407 h 7083302"/>
                <a:gd name="connsiteX3" fmla="*/ 1064418 w 1064418"/>
                <a:gd name="connsiteY3" fmla="*/ 7083302 h 7083302"/>
                <a:gd name="connsiteX4" fmla="*/ 1064418 w 1064418"/>
                <a:gd name="connsiteY4" fmla="*/ 7083302 h 7083302"/>
                <a:gd name="connsiteX5" fmla="*/ 0 w 1064418"/>
                <a:gd name="connsiteY5" fmla="*/ 7083302 h 7083302"/>
                <a:gd name="connsiteX6" fmla="*/ 0 w 1064418"/>
                <a:gd name="connsiteY6" fmla="*/ 7083302 h 7083302"/>
                <a:gd name="connsiteX7" fmla="*/ 0 w 1064418"/>
                <a:gd name="connsiteY7" fmla="*/ 177407 h 7083302"/>
                <a:gd name="connsiteX8" fmla="*/ 177407 w 1064418"/>
                <a:gd name="connsiteY8" fmla="*/ 0 h 708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083302">
                  <a:moveTo>
                    <a:pt x="1064418" y="1180579"/>
                  </a:moveTo>
                  <a:lnTo>
                    <a:pt x="1064418" y="5902723"/>
                  </a:lnTo>
                  <a:cubicBezTo>
                    <a:pt x="1064418" y="6554736"/>
                    <a:pt x="1052482" y="7083299"/>
                    <a:pt x="1037759" y="7083299"/>
                  </a:cubicBezTo>
                  <a:lnTo>
                    <a:pt x="0" y="7083299"/>
                  </a:lnTo>
                  <a:lnTo>
                    <a:pt x="0" y="708329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759" y="3"/>
                  </a:lnTo>
                  <a:cubicBezTo>
                    <a:pt x="1052482" y="3"/>
                    <a:pt x="1064418" y="528566"/>
                    <a:pt x="1064418" y="118057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7" tIns="66565" rIns="66565" bIns="66567" numCol="1" spcCol="1270" anchor="ctr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300" kern="1200" dirty="0">
                  <a:latin typeface="Times New Roman" pitchFamily="18" charset="0"/>
                  <a:cs typeface="Times New Roman" pitchFamily="18" charset="0"/>
                </a:rPr>
                <a:t>корректировать (вначале с помощью педагога, затем самостоятельно) индивидуальные планы физического самосовершенствования.</a:t>
              </a:r>
              <a:endParaRPr lang="ru-RU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32651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процессе реализации данного проекта обучающиеся получили возможность научиться:</a:t>
            </a:r>
            <a:endParaRPr lang="ru-RU" sz="3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1872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6922429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5536" y="287781"/>
            <a:ext cx="8519071" cy="6282438"/>
            <a:chOff x="446348" y="261276"/>
            <a:chExt cx="8519071" cy="6282438"/>
          </a:xfrm>
        </p:grpSpPr>
        <p:sp>
          <p:nvSpPr>
            <p:cNvPr id="3" name="Полилиния 2"/>
            <p:cNvSpPr/>
            <p:nvPr/>
          </p:nvSpPr>
          <p:spPr>
            <a:xfrm>
              <a:off x="3508971" y="261276"/>
              <a:ext cx="5434036" cy="1994999"/>
            </a:xfrm>
            <a:custGeom>
              <a:avLst/>
              <a:gdLst>
                <a:gd name="connsiteX0" fmla="*/ 332506 w 1994998"/>
                <a:gd name="connsiteY0" fmla="*/ 0 h 5434035"/>
                <a:gd name="connsiteX1" fmla="*/ 1662492 w 1994998"/>
                <a:gd name="connsiteY1" fmla="*/ 0 h 5434035"/>
                <a:gd name="connsiteX2" fmla="*/ 1994998 w 1994998"/>
                <a:gd name="connsiteY2" fmla="*/ 332506 h 5434035"/>
                <a:gd name="connsiteX3" fmla="*/ 1994998 w 1994998"/>
                <a:gd name="connsiteY3" fmla="*/ 5434035 h 5434035"/>
                <a:gd name="connsiteX4" fmla="*/ 1994998 w 1994998"/>
                <a:gd name="connsiteY4" fmla="*/ 5434035 h 5434035"/>
                <a:gd name="connsiteX5" fmla="*/ 0 w 1994998"/>
                <a:gd name="connsiteY5" fmla="*/ 5434035 h 5434035"/>
                <a:gd name="connsiteX6" fmla="*/ 0 w 1994998"/>
                <a:gd name="connsiteY6" fmla="*/ 5434035 h 5434035"/>
                <a:gd name="connsiteX7" fmla="*/ 0 w 1994998"/>
                <a:gd name="connsiteY7" fmla="*/ 332506 h 5434035"/>
                <a:gd name="connsiteX8" fmla="*/ 332506 w 1994998"/>
                <a:gd name="connsiteY8" fmla="*/ 0 h 543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4998" h="5434035">
                  <a:moveTo>
                    <a:pt x="1994998" y="905691"/>
                  </a:moveTo>
                  <a:lnTo>
                    <a:pt x="1994998" y="4528344"/>
                  </a:lnTo>
                  <a:cubicBezTo>
                    <a:pt x="1994998" y="5028543"/>
                    <a:pt x="1940344" y="5434034"/>
                    <a:pt x="1872925" y="5434034"/>
                  </a:cubicBezTo>
                  <a:lnTo>
                    <a:pt x="0" y="5434034"/>
                  </a:lnTo>
                  <a:lnTo>
                    <a:pt x="0" y="5434034"/>
                  </a:lnTo>
                  <a:lnTo>
                    <a:pt x="0" y="1"/>
                  </a:lnTo>
                  <a:lnTo>
                    <a:pt x="0" y="1"/>
                  </a:lnTo>
                  <a:lnTo>
                    <a:pt x="1872925" y="1"/>
                  </a:lnTo>
                  <a:cubicBezTo>
                    <a:pt x="1940344" y="1"/>
                    <a:pt x="1994998" y="405492"/>
                    <a:pt x="1994998" y="905691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221213" rIns="345038" bIns="221214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формирование функциональной грамотности у обучающихся на уроках физической культуры и во внеурочной деятельности как способа использования ЗУН, приобретенных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63032" y="650174"/>
              <a:ext cx="3056644" cy="1202055"/>
            </a:xfrm>
            <a:custGeom>
              <a:avLst/>
              <a:gdLst>
                <a:gd name="connsiteX0" fmla="*/ 0 w 3056644"/>
                <a:gd name="connsiteY0" fmla="*/ 200347 h 1202055"/>
                <a:gd name="connsiteX1" fmla="*/ 200347 w 3056644"/>
                <a:gd name="connsiteY1" fmla="*/ 0 h 1202055"/>
                <a:gd name="connsiteX2" fmla="*/ 2856297 w 3056644"/>
                <a:gd name="connsiteY2" fmla="*/ 0 h 1202055"/>
                <a:gd name="connsiteX3" fmla="*/ 3056644 w 3056644"/>
                <a:gd name="connsiteY3" fmla="*/ 200347 h 1202055"/>
                <a:gd name="connsiteX4" fmla="*/ 3056644 w 3056644"/>
                <a:gd name="connsiteY4" fmla="*/ 1001708 h 1202055"/>
                <a:gd name="connsiteX5" fmla="*/ 2856297 w 3056644"/>
                <a:gd name="connsiteY5" fmla="*/ 1202055 h 1202055"/>
                <a:gd name="connsiteX6" fmla="*/ 200347 w 3056644"/>
                <a:gd name="connsiteY6" fmla="*/ 1202055 h 1202055"/>
                <a:gd name="connsiteX7" fmla="*/ 0 w 3056644"/>
                <a:gd name="connsiteY7" fmla="*/ 1001708 h 1202055"/>
                <a:gd name="connsiteX8" fmla="*/ 0 w 3056644"/>
                <a:gd name="connsiteY8" fmla="*/ 200347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6644" h="1202055">
                  <a:moveTo>
                    <a:pt x="0" y="200347"/>
                  </a:moveTo>
                  <a:cubicBezTo>
                    <a:pt x="0" y="89698"/>
                    <a:pt x="89698" y="0"/>
                    <a:pt x="200347" y="0"/>
                  </a:cubicBezTo>
                  <a:lnTo>
                    <a:pt x="2856297" y="0"/>
                  </a:lnTo>
                  <a:cubicBezTo>
                    <a:pt x="2966946" y="0"/>
                    <a:pt x="3056644" y="89698"/>
                    <a:pt x="3056644" y="200347"/>
                  </a:cubicBezTo>
                  <a:lnTo>
                    <a:pt x="3056644" y="1001708"/>
                  </a:lnTo>
                  <a:cubicBezTo>
                    <a:pt x="3056644" y="1112357"/>
                    <a:pt x="2966946" y="1202055"/>
                    <a:pt x="2856297" y="1202055"/>
                  </a:cubicBezTo>
                  <a:lnTo>
                    <a:pt x="200347" y="1202055"/>
                  </a:lnTo>
                  <a:cubicBezTo>
                    <a:pt x="89698" y="1202055"/>
                    <a:pt x="0" y="1112357"/>
                    <a:pt x="0" y="1001708"/>
                  </a:cubicBezTo>
                  <a:lnTo>
                    <a:pt x="0" y="20034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929" tIns="106304" rIns="153929" bIns="10630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0" kern="1200" dirty="0">
                  <a:latin typeface="Times New Roman" pitchFamily="18" charset="0"/>
                  <a:cs typeface="Times New Roman" pitchFamily="18" charset="0"/>
                </a:rPr>
                <a:t>Цель: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520267" y="2485256"/>
              <a:ext cx="5439347" cy="1534343"/>
            </a:xfrm>
            <a:custGeom>
              <a:avLst/>
              <a:gdLst>
                <a:gd name="connsiteX0" fmla="*/ 292677 w 1756029"/>
                <a:gd name="connsiteY0" fmla="*/ 0 h 5439347"/>
                <a:gd name="connsiteX1" fmla="*/ 1463352 w 1756029"/>
                <a:gd name="connsiteY1" fmla="*/ 0 h 5439347"/>
                <a:gd name="connsiteX2" fmla="*/ 1756029 w 1756029"/>
                <a:gd name="connsiteY2" fmla="*/ 292677 h 5439347"/>
                <a:gd name="connsiteX3" fmla="*/ 1756029 w 1756029"/>
                <a:gd name="connsiteY3" fmla="*/ 5439347 h 5439347"/>
                <a:gd name="connsiteX4" fmla="*/ 1756029 w 1756029"/>
                <a:gd name="connsiteY4" fmla="*/ 5439347 h 5439347"/>
                <a:gd name="connsiteX5" fmla="*/ 0 w 1756029"/>
                <a:gd name="connsiteY5" fmla="*/ 5439347 h 5439347"/>
                <a:gd name="connsiteX6" fmla="*/ 0 w 1756029"/>
                <a:gd name="connsiteY6" fmla="*/ 5439347 h 5439347"/>
                <a:gd name="connsiteX7" fmla="*/ 0 w 1756029"/>
                <a:gd name="connsiteY7" fmla="*/ 292677 h 5439347"/>
                <a:gd name="connsiteX8" fmla="*/ 292677 w 1756029"/>
                <a:gd name="connsiteY8" fmla="*/ 0 h 543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6029" h="5439347">
                  <a:moveTo>
                    <a:pt x="1756029" y="906575"/>
                  </a:moveTo>
                  <a:lnTo>
                    <a:pt x="1756029" y="4532772"/>
                  </a:lnTo>
                  <a:cubicBezTo>
                    <a:pt x="1756029" y="5033459"/>
                    <a:pt x="1713726" y="5439347"/>
                    <a:pt x="1661542" y="5439347"/>
                  </a:cubicBezTo>
                  <a:lnTo>
                    <a:pt x="0" y="5439347"/>
                  </a:lnTo>
                  <a:lnTo>
                    <a:pt x="0" y="54393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61542" y="0"/>
                  </a:lnTo>
                  <a:cubicBezTo>
                    <a:pt x="1713726" y="0"/>
                    <a:pt x="1756029" y="405888"/>
                    <a:pt x="1756029" y="906575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09547" rIns="333372" bIns="209547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Урочная и внеурочная деятельность обучающихся МБОУ СОШ №3 города Кузнецка  (спортивно-оздоровительные программы «Спортивные игры», бокс, плавание, легкая атлетика, греко-римская борьба, футбол), работа школьного спортивного клуба.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52327" y="2593364"/>
              <a:ext cx="3059632" cy="1202055"/>
            </a:xfrm>
            <a:custGeom>
              <a:avLst/>
              <a:gdLst>
                <a:gd name="connsiteX0" fmla="*/ 0 w 3059632"/>
                <a:gd name="connsiteY0" fmla="*/ 200347 h 1202055"/>
                <a:gd name="connsiteX1" fmla="*/ 200347 w 3059632"/>
                <a:gd name="connsiteY1" fmla="*/ 0 h 1202055"/>
                <a:gd name="connsiteX2" fmla="*/ 2859285 w 3059632"/>
                <a:gd name="connsiteY2" fmla="*/ 0 h 1202055"/>
                <a:gd name="connsiteX3" fmla="*/ 3059632 w 3059632"/>
                <a:gd name="connsiteY3" fmla="*/ 200347 h 1202055"/>
                <a:gd name="connsiteX4" fmla="*/ 3059632 w 3059632"/>
                <a:gd name="connsiteY4" fmla="*/ 1001708 h 1202055"/>
                <a:gd name="connsiteX5" fmla="*/ 2859285 w 3059632"/>
                <a:gd name="connsiteY5" fmla="*/ 1202055 h 1202055"/>
                <a:gd name="connsiteX6" fmla="*/ 200347 w 3059632"/>
                <a:gd name="connsiteY6" fmla="*/ 1202055 h 1202055"/>
                <a:gd name="connsiteX7" fmla="*/ 0 w 3059632"/>
                <a:gd name="connsiteY7" fmla="*/ 1001708 h 1202055"/>
                <a:gd name="connsiteX8" fmla="*/ 0 w 3059632"/>
                <a:gd name="connsiteY8" fmla="*/ 200347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9632" h="1202055">
                  <a:moveTo>
                    <a:pt x="0" y="200347"/>
                  </a:moveTo>
                  <a:cubicBezTo>
                    <a:pt x="0" y="89698"/>
                    <a:pt x="89698" y="0"/>
                    <a:pt x="200347" y="0"/>
                  </a:cubicBezTo>
                  <a:lnTo>
                    <a:pt x="2859285" y="0"/>
                  </a:lnTo>
                  <a:cubicBezTo>
                    <a:pt x="2969934" y="0"/>
                    <a:pt x="3059632" y="89698"/>
                    <a:pt x="3059632" y="200347"/>
                  </a:cubicBezTo>
                  <a:lnTo>
                    <a:pt x="3059632" y="1001708"/>
                  </a:lnTo>
                  <a:cubicBezTo>
                    <a:pt x="3059632" y="1112357"/>
                    <a:pt x="2969934" y="1202055"/>
                    <a:pt x="2859285" y="1202055"/>
                  </a:cubicBezTo>
                  <a:lnTo>
                    <a:pt x="200347" y="1202055"/>
                  </a:lnTo>
                  <a:cubicBezTo>
                    <a:pt x="89698" y="1202055"/>
                    <a:pt x="0" y="1112357"/>
                    <a:pt x="0" y="1001708"/>
                  </a:cubicBezTo>
                  <a:lnTo>
                    <a:pt x="0" y="20034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929" tIns="106304" rIns="153929" bIns="10630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0" kern="1200" dirty="0">
                  <a:latin typeface="Times New Roman" pitchFamily="18" charset="0"/>
                  <a:cs typeface="Times New Roman" pitchFamily="18" charset="0"/>
                </a:rPr>
                <a:t>Ресурсы реализации проекта: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519676" y="4248580"/>
              <a:ext cx="5439938" cy="961644"/>
            </a:xfrm>
            <a:custGeom>
              <a:avLst/>
              <a:gdLst>
                <a:gd name="connsiteX0" fmla="*/ 160277 w 961644"/>
                <a:gd name="connsiteY0" fmla="*/ 0 h 5444664"/>
                <a:gd name="connsiteX1" fmla="*/ 801367 w 961644"/>
                <a:gd name="connsiteY1" fmla="*/ 0 h 5444664"/>
                <a:gd name="connsiteX2" fmla="*/ 961644 w 961644"/>
                <a:gd name="connsiteY2" fmla="*/ 160277 h 5444664"/>
                <a:gd name="connsiteX3" fmla="*/ 961644 w 961644"/>
                <a:gd name="connsiteY3" fmla="*/ 5444664 h 5444664"/>
                <a:gd name="connsiteX4" fmla="*/ 961644 w 961644"/>
                <a:gd name="connsiteY4" fmla="*/ 5444664 h 5444664"/>
                <a:gd name="connsiteX5" fmla="*/ 0 w 961644"/>
                <a:gd name="connsiteY5" fmla="*/ 5444664 h 5444664"/>
                <a:gd name="connsiteX6" fmla="*/ 0 w 961644"/>
                <a:gd name="connsiteY6" fmla="*/ 5444664 h 5444664"/>
                <a:gd name="connsiteX7" fmla="*/ 0 w 961644"/>
                <a:gd name="connsiteY7" fmla="*/ 160277 h 5444664"/>
                <a:gd name="connsiteX8" fmla="*/ 160277 w 961644"/>
                <a:gd name="connsiteY8" fmla="*/ 0 h 544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644" h="5444664">
                  <a:moveTo>
                    <a:pt x="961644" y="907463"/>
                  </a:moveTo>
                  <a:lnTo>
                    <a:pt x="961644" y="4537201"/>
                  </a:lnTo>
                  <a:cubicBezTo>
                    <a:pt x="961644" y="5038380"/>
                    <a:pt x="948970" y="5444661"/>
                    <a:pt x="933336" y="5444661"/>
                  </a:cubicBezTo>
                  <a:lnTo>
                    <a:pt x="0" y="5444661"/>
                  </a:lnTo>
                  <a:lnTo>
                    <a:pt x="0" y="544466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3336" y="3"/>
                  </a:lnTo>
                  <a:cubicBezTo>
                    <a:pt x="948970" y="3"/>
                    <a:pt x="961644" y="406284"/>
                    <a:pt x="961644" y="90746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70769" rIns="294594" bIns="170769" numCol="1" spcCol="1270" anchor="ctr" anchorCtr="0">
              <a:noAutofit/>
            </a:bodyPr>
            <a:lstStyle/>
            <a:p>
              <a:pPr marL="0" lvl="1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Обучающиеся, педагоги, родители МБОУ СОШ № 3 города Кузнецка, преподаватели организаций дополнительного образования.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52327" y="4105347"/>
              <a:ext cx="3062623" cy="1202055"/>
            </a:xfrm>
            <a:custGeom>
              <a:avLst/>
              <a:gdLst>
                <a:gd name="connsiteX0" fmla="*/ 0 w 3062623"/>
                <a:gd name="connsiteY0" fmla="*/ 200347 h 1202055"/>
                <a:gd name="connsiteX1" fmla="*/ 200347 w 3062623"/>
                <a:gd name="connsiteY1" fmla="*/ 0 h 1202055"/>
                <a:gd name="connsiteX2" fmla="*/ 2862276 w 3062623"/>
                <a:gd name="connsiteY2" fmla="*/ 0 h 1202055"/>
                <a:gd name="connsiteX3" fmla="*/ 3062623 w 3062623"/>
                <a:gd name="connsiteY3" fmla="*/ 200347 h 1202055"/>
                <a:gd name="connsiteX4" fmla="*/ 3062623 w 3062623"/>
                <a:gd name="connsiteY4" fmla="*/ 1001708 h 1202055"/>
                <a:gd name="connsiteX5" fmla="*/ 2862276 w 3062623"/>
                <a:gd name="connsiteY5" fmla="*/ 1202055 h 1202055"/>
                <a:gd name="connsiteX6" fmla="*/ 200347 w 3062623"/>
                <a:gd name="connsiteY6" fmla="*/ 1202055 h 1202055"/>
                <a:gd name="connsiteX7" fmla="*/ 0 w 3062623"/>
                <a:gd name="connsiteY7" fmla="*/ 1001708 h 1202055"/>
                <a:gd name="connsiteX8" fmla="*/ 0 w 3062623"/>
                <a:gd name="connsiteY8" fmla="*/ 200347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623" h="1202055">
                  <a:moveTo>
                    <a:pt x="0" y="200347"/>
                  </a:moveTo>
                  <a:cubicBezTo>
                    <a:pt x="0" y="89698"/>
                    <a:pt x="89698" y="0"/>
                    <a:pt x="200347" y="0"/>
                  </a:cubicBezTo>
                  <a:lnTo>
                    <a:pt x="2862276" y="0"/>
                  </a:lnTo>
                  <a:cubicBezTo>
                    <a:pt x="2972925" y="0"/>
                    <a:pt x="3062623" y="89698"/>
                    <a:pt x="3062623" y="200347"/>
                  </a:cubicBezTo>
                  <a:lnTo>
                    <a:pt x="3062623" y="1001708"/>
                  </a:lnTo>
                  <a:cubicBezTo>
                    <a:pt x="3062623" y="1112357"/>
                    <a:pt x="2972925" y="1202055"/>
                    <a:pt x="2862276" y="1202055"/>
                  </a:cubicBezTo>
                  <a:lnTo>
                    <a:pt x="200347" y="1202055"/>
                  </a:lnTo>
                  <a:cubicBezTo>
                    <a:pt x="89698" y="1202055"/>
                    <a:pt x="0" y="1112357"/>
                    <a:pt x="0" y="1001708"/>
                  </a:cubicBezTo>
                  <a:lnTo>
                    <a:pt x="0" y="20034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929" tIns="106304" rIns="153929" bIns="10630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0" kern="1200" dirty="0">
                  <a:latin typeface="Times New Roman" pitchFamily="18" charset="0"/>
                  <a:cs typeface="Times New Roman" pitchFamily="18" charset="0"/>
                </a:rPr>
                <a:t>Участники проекта: 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520755" y="5598471"/>
              <a:ext cx="5444664" cy="794446"/>
            </a:xfrm>
            <a:custGeom>
              <a:avLst/>
              <a:gdLst>
                <a:gd name="connsiteX0" fmla="*/ 160277 w 961644"/>
                <a:gd name="connsiteY0" fmla="*/ 0 h 5444664"/>
                <a:gd name="connsiteX1" fmla="*/ 801367 w 961644"/>
                <a:gd name="connsiteY1" fmla="*/ 0 h 5444664"/>
                <a:gd name="connsiteX2" fmla="*/ 961644 w 961644"/>
                <a:gd name="connsiteY2" fmla="*/ 160277 h 5444664"/>
                <a:gd name="connsiteX3" fmla="*/ 961644 w 961644"/>
                <a:gd name="connsiteY3" fmla="*/ 5444664 h 5444664"/>
                <a:gd name="connsiteX4" fmla="*/ 961644 w 961644"/>
                <a:gd name="connsiteY4" fmla="*/ 5444664 h 5444664"/>
                <a:gd name="connsiteX5" fmla="*/ 0 w 961644"/>
                <a:gd name="connsiteY5" fmla="*/ 5444664 h 5444664"/>
                <a:gd name="connsiteX6" fmla="*/ 0 w 961644"/>
                <a:gd name="connsiteY6" fmla="*/ 5444664 h 5444664"/>
                <a:gd name="connsiteX7" fmla="*/ 0 w 961644"/>
                <a:gd name="connsiteY7" fmla="*/ 160277 h 5444664"/>
                <a:gd name="connsiteX8" fmla="*/ 160277 w 961644"/>
                <a:gd name="connsiteY8" fmla="*/ 0 h 544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1644" h="5444664">
                  <a:moveTo>
                    <a:pt x="961644" y="907463"/>
                  </a:moveTo>
                  <a:lnTo>
                    <a:pt x="961644" y="4537201"/>
                  </a:lnTo>
                  <a:cubicBezTo>
                    <a:pt x="961644" y="5038380"/>
                    <a:pt x="948970" y="5444661"/>
                    <a:pt x="933336" y="5444661"/>
                  </a:cubicBezTo>
                  <a:lnTo>
                    <a:pt x="0" y="5444661"/>
                  </a:lnTo>
                  <a:lnTo>
                    <a:pt x="0" y="5444661"/>
                  </a:lnTo>
                  <a:lnTo>
                    <a:pt x="0" y="3"/>
                  </a:lnTo>
                  <a:lnTo>
                    <a:pt x="0" y="3"/>
                  </a:lnTo>
                  <a:lnTo>
                    <a:pt x="933336" y="3"/>
                  </a:lnTo>
                  <a:cubicBezTo>
                    <a:pt x="948970" y="3"/>
                    <a:pt x="961644" y="406284"/>
                    <a:pt x="961644" y="907463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70769" rIns="294594" bIns="170770" numCol="1" spcCol="1270" anchor="ctr" anchorCtr="0">
              <a:noAutofit/>
            </a:bodyPr>
            <a:lstStyle/>
            <a:p>
              <a:pPr marL="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>
                  <a:latin typeface="Times New Roman" pitchFamily="18" charset="0"/>
                  <a:cs typeface="Times New Roman" pitchFamily="18" charset="0"/>
                </a:rPr>
                <a:t>2019-2021 год.</a:t>
              </a:r>
              <a:endParaRPr lang="ru-RU" sz="1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446348" y="5447675"/>
              <a:ext cx="3062623" cy="1096039"/>
            </a:xfrm>
            <a:custGeom>
              <a:avLst/>
              <a:gdLst>
                <a:gd name="connsiteX0" fmla="*/ 0 w 3062623"/>
                <a:gd name="connsiteY0" fmla="*/ 200347 h 1202055"/>
                <a:gd name="connsiteX1" fmla="*/ 200347 w 3062623"/>
                <a:gd name="connsiteY1" fmla="*/ 0 h 1202055"/>
                <a:gd name="connsiteX2" fmla="*/ 2862276 w 3062623"/>
                <a:gd name="connsiteY2" fmla="*/ 0 h 1202055"/>
                <a:gd name="connsiteX3" fmla="*/ 3062623 w 3062623"/>
                <a:gd name="connsiteY3" fmla="*/ 200347 h 1202055"/>
                <a:gd name="connsiteX4" fmla="*/ 3062623 w 3062623"/>
                <a:gd name="connsiteY4" fmla="*/ 1001708 h 1202055"/>
                <a:gd name="connsiteX5" fmla="*/ 2862276 w 3062623"/>
                <a:gd name="connsiteY5" fmla="*/ 1202055 h 1202055"/>
                <a:gd name="connsiteX6" fmla="*/ 200347 w 3062623"/>
                <a:gd name="connsiteY6" fmla="*/ 1202055 h 1202055"/>
                <a:gd name="connsiteX7" fmla="*/ 0 w 3062623"/>
                <a:gd name="connsiteY7" fmla="*/ 1001708 h 1202055"/>
                <a:gd name="connsiteX8" fmla="*/ 0 w 3062623"/>
                <a:gd name="connsiteY8" fmla="*/ 200347 h 1202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2623" h="1202055">
                  <a:moveTo>
                    <a:pt x="0" y="200347"/>
                  </a:moveTo>
                  <a:cubicBezTo>
                    <a:pt x="0" y="89698"/>
                    <a:pt x="89698" y="0"/>
                    <a:pt x="200347" y="0"/>
                  </a:cubicBezTo>
                  <a:lnTo>
                    <a:pt x="2862276" y="0"/>
                  </a:lnTo>
                  <a:cubicBezTo>
                    <a:pt x="2972925" y="0"/>
                    <a:pt x="3062623" y="89698"/>
                    <a:pt x="3062623" y="200347"/>
                  </a:cubicBezTo>
                  <a:lnTo>
                    <a:pt x="3062623" y="1001708"/>
                  </a:lnTo>
                  <a:cubicBezTo>
                    <a:pt x="3062623" y="1112357"/>
                    <a:pt x="2972925" y="1202055"/>
                    <a:pt x="2862276" y="1202055"/>
                  </a:cubicBezTo>
                  <a:lnTo>
                    <a:pt x="200347" y="1202055"/>
                  </a:lnTo>
                  <a:cubicBezTo>
                    <a:pt x="89698" y="1202055"/>
                    <a:pt x="0" y="1112357"/>
                    <a:pt x="0" y="1001708"/>
                  </a:cubicBezTo>
                  <a:lnTo>
                    <a:pt x="0" y="20034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929" tIns="106304" rIns="153929" bIns="106304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0" kern="1200" dirty="0">
                  <a:latin typeface="Times New Roman" pitchFamily="18" charset="0"/>
                  <a:cs typeface="Times New Roman" pitchFamily="18" charset="0"/>
                </a:rPr>
                <a:t>Сроки реализации проекта: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8960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32" y="111026"/>
            <a:ext cx="8229600" cy="691116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проекта: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7" y="4675840"/>
            <a:ext cx="2715609" cy="203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Группа 2"/>
          <p:cNvGrpSpPr/>
          <p:nvPr/>
        </p:nvGrpSpPr>
        <p:grpSpPr>
          <a:xfrm>
            <a:off x="386188" y="884428"/>
            <a:ext cx="5677340" cy="4179699"/>
            <a:chOff x="446258" y="1602849"/>
            <a:chExt cx="6646022" cy="4535522"/>
          </a:xfrm>
        </p:grpSpPr>
        <p:sp>
          <p:nvSpPr>
            <p:cNvPr id="6" name="Полилиния 5"/>
            <p:cNvSpPr/>
            <p:nvPr/>
          </p:nvSpPr>
          <p:spPr>
            <a:xfrm>
              <a:off x="446259" y="1602849"/>
              <a:ext cx="1153523" cy="1647890"/>
            </a:xfrm>
            <a:custGeom>
              <a:avLst/>
              <a:gdLst>
                <a:gd name="connsiteX0" fmla="*/ 0 w 1647889"/>
                <a:gd name="connsiteY0" fmla="*/ 0 h 1153522"/>
                <a:gd name="connsiteX1" fmla="*/ 1071128 w 1647889"/>
                <a:gd name="connsiteY1" fmla="*/ 0 h 1153522"/>
                <a:gd name="connsiteX2" fmla="*/ 1647889 w 1647889"/>
                <a:gd name="connsiteY2" fmla="*/ 576761 h 1153522"/>
                <a:gd name="connsiteX3" fmla="*/ 1071128 w 1647889"/>
                <a:gd name="connsiteY3" fmla="*/ 1153522 h 1153522"/>
                <a:gd name="connsiteX4" fmla="*/ 0 w 1647889"/>
                <a:gd name="connsiteY4" fmla="*/ 1153522 h 1153522"/>
                <a:gd name="connsiteX5" fmla="*/ 576761 w 1647889"/>
                <a:gd name="connsiteY5" fmla="*/ 576761 h 1153522"/>
                <a:gd name="connsiteX6" fmla="*/ 0 w 1647889"/>
                <a:gd name="connsiteY6" fmla="*/ 0 h 115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889" h="1153522">
                  <a:moveTo>
                    <a:pt x="1647888" y="0"/>
                  </a:moveTo>
                  <a:lnTo>
                    <a:pt x="1647888" y="749789"/>
                  </a:lnTo>
                  <a:lnTo>
                    <a:pt x="823945" y="1153522"/>
                  </a:lnTo>
                  <a:lnTo>
                    <a:pt x="1" y="749789"/>
                  </a:lnTo>
                  <a:lnTo>
                    <a:pt x="1" y="0"/>
                  </a:lnTo>
                  <a:lnTo>
                    <a:pt x="823945" y="403733"/>
                  </a:lnTo>
                  <a:lnTo>
                    <a:pt x="164788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321" tIns="597081" rIns="20320" bIns="59708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/>
                <a:t>1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457200" y="3058806"/>
              <a:ext cx="1153523" cy="1647890"/>
            </a:xfrm>
            <a:custGeom>
              <a:avLst/>
              <a:gdLst>
                <a:gd name="connsiteX0" fmla="*/ 0 w 1647889"/>
                <a:gd name="connsiteY0" fmla="*/ 0 h 1153522"/>
                <a:gd name="connsiteX1" fmla="*/ 1071128 w 1647889"/>
                <a:gd name="connsiteY1" fmla="*/ 0 h 1153522"/>
                <a:gd name="connsiteX2" fmla="*/ 1647889 w 1647889"/>
                <a:gd name="connsiteY2" fmla="*/ 576761 h 1153522"/>
                <a:gd name="connsiteX3" fmla="*/ 1071128 w 1647889"/>
                <a:gd name="connsiteY3" fmla="*/ 1153522 h 1153522"/>
                <a:gd name="connsiteX4" fmla="*/ 0 w 1647889"/>
                <a:gd name="connsiteY4" fmla="*/ 1153522 h 1153522"/>
                <a:gd name="connsiteX5" fmla="*/ 576761 w 1647889"/>
                <a:gd name="connsiteY5" fmla="*/ 576761 h 1153522"/>
                <a:gd name="connsiteX6" fmla="*/ 0 w 1647889"/>
                <a:gd name="connsiteY6" fmla="*/ 0 h 115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889" h="1153522">
                  <a:moveTo>
                    <a:pt x="1647888" y="0"/>
                  </a:moveTo>
                  <a:lnTo>
                    <a:pt x="1647888" y="749789"/>
                  </a:lnTo>
                  <a:lnTo>
                    <a:pt x="823945" y="1153522"/>
                  </a:lnTo>
                  <a:lnTo>
                    <a:pt x="1" y="749789"/>
                  </a:lnTo>
                  <a:lnTo>
                    <a:pt x="1" y="0"/>
                  </a:lnTo>
                  <a:lnTo>
                    <a:pt x="823945" y="403733"/>
                  </a:lnTo>
                  <a:lnTo>
                    <a:pt x="164788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321" tIns="597081" rIns="20320" bIns="59708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/>
                <a:t>2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610722" y="3058807"/>
              <a:ext cx="5481558" cy="1071129"/>
            </a:xfrm>
            <a:custGeom>
              <a:avLst/>
              <a:gdLst>
                <a:gd name="connsiteX0" fmla="*/ 178525 w 1071128"/>
                <a:gd name="connsiteY0" fmla="*/ 0 h 5481557"/>
                <a:gd name="connsiteX1" fmla="*/ 892603 w 1071128"/>
                <a:gd name="connsiteY1" fmla="*/ 0 h 5481557"/>
                <a:gd name="connsiteX2" fmla="*/ 1071128 w 1071128"/>
                <a:gd name="connsiteY2" fmla="*/ 178525 h 5481557"/>
                <a:gd name="connsiteX3" fmla="*/ 1071128 w 1071128"/>
                <a:gd name="connsiteY3" fmla="*/ 5481557 h 5481557"/>
                <a:gd name="connsiteX4" fmla="*/ 1071128 w 1071128"/>
                <a:gd name="connsiteY4" fmla="*/ 5481557 h 5481557"/>
                <a:gd name="connsiteX5" fmla="*/ 0 w 1071128"/>
                <a:gd name="connsiteY5" fmla="*/ 5481557 h 5481557"/>
                <a:gd name="connsiteX6" fmla="*/ 0 w 1071128"/>
                <a:gd name="connsiteY6" fmla="*/ 5481557 h 5481557"/>
                <a:gd name="connsiteX7" fmla="*/ 0 w 1071128"/>
                <a:gd name="connsiteY7" fmla="*/ 178525 h 5481557"/>
                <a:gd name="connsiteX8" fmla="*/ 178525 w 1071128"/>
                <a:gd name="connsiteY8" fmla="*/ 0 h 548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8" h="5481557">
                  <a:moveTo>
                    <a:pt x="1071128" y="913613"/>
                  </a:moveTo>
                  <a:lnTo>
                    <a:pt x="1071128" y="4567944"/>
                  </a:lnTo>
                  <a:cubicBezTo>
                    <a:pt x="1071128" y="5072519"/>
                    <a:pt x="1055510" y="5481554"/>
                    <a:pt x="1036243" y="5481554"/>
                  </a:cubicBezTo>
                  <a:lnTo>
                    <a:pt x="0" y="5481554"/>
                  </a:lnTo>
                  <a:lnTo>
                    <a:pt x="0" y="548155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6243" y="3"/>
                  </a:lnTo>
                  <a:cubicBezTo>
                    <a:pt x="1055510" y="3"/>
                    <a:pt x="1071128" y="409038"/>
                    <a:pt x="1071128" y="91361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3718" rIns="63718" bIns="63719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формирование потребности в регулярных занятиях физическими упражнениями и избранным видом спорта;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610722" y="4513329"/>
              <a:ext cx="5481558" cy="1071129"/>
            </a:xfrm>
            <a:custGeom>
              <a:avLst/>
              <a:gdLst>
                <a:gd name="connsiteX0" fmla="*/ 178525 w 1071128"/>
                <a:gd name="connsiteY0" fmla="*/ 0 h 5481557"/>
                <a:gd name="connsiteX1" fmla="*/ 892603 w 1071128"/>
                <a:gd name="connsiteY1" fmla="*/ 0 h 5481557"/>
                <a:gd name="connsiteX2" fmla="*/ 1071128 w 1071128"/>
                <a:gd name="connsiteY2" fmla="*/ 178525 h 5481557"/>
                <a:gd name="connsiteX3" fmla="*/ 1071128 w 1071128"/>
                <a:gd name="connsiteY3" fmla="*/ 5481557 h 5481557"/>
                <a:gd name="connsiteX4" fmla="*/ 1071128 w 1071128"/>
                <a:gd name="connsiteY4" fmla="*/ 5481557 h 5481557"/>
                <a:gd name="connsiteX5" fmla="*/ 0 w 1071128"/>
                <a:gd name="connsiteY5" fmla="*/ 5481557 h 5481557"/>
                <a:gd name="connsiteX6" fmla="*/ 0 w 1071128"/>
                <a:gd name="connsiteY6" fmla="*/ 5481557 h 5481557"/>
                <a:gd name="connsiteX7" fmla="*/ 0 w 1071128"/>
                <a:gd name="connsiteY7" fmla="*/ 178525 h 5481557"/>
                <a:gd name="connsiteX8" fmla="*/ 178525 w 1071128"/>
                <a:gd name="connsiteY8" fmla="*/ 0 h 548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8" h="5481557">
                  <a:moveTo>
                    <a:pt x="1071128" y="913613"/>
                  </a:moveTo>
                  <a:lnTo>
                    <a:pt x="1071128" y="4567944"/>
                  </a:lnTo>
                  <a:cubicBezTo>
                    <a:pt x="1071128" y="5072519"/>
                    <a:pt x="1055510" y="5481554"/>
                    <a:pt x="1036243" y="5481554"/>
                  </a:cubicBezTo>
                  <a:lnTo>
                    <a:pt x="0" y="5481554"/>
                  </a:lnTo>
                  <a:lnTo>
                    <a:pt x="0" y="548155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6243" y="3"/>
                  </a:lnTo>
                  <a:cubicBezTo>
                    <a:pt x="1055510" y="3"/>
                    <a:pt x="1071128" y="409038"/>
                    <a:pt x="1071128" y="91361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3718" rIns="63718" bIns="63719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воспитание моральных и волевых качеств;</a:t>
              </a:r>
            </a:p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развитие опыта межличностного общения.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599784" y="1614112"/>
              <a:ext cx="5481558" cy="1071128"/>
            </a:xfrm>
            <a:custGeom>
              <a:avLst/>
              <a:gdLst>
                <a:gd name="connsiteX0" fmla="*/ 178525 w 1071128"/>
                <a:gd name="connsiteY0" fmla="*/ 0 h 5481557"/>
                <a:gd name="connsiteX1" fmla="*/ 892603 w 1071128"/>
                <a:gd name="connsiteY1" fmla="*/ 0 h 5481557"/>
                <a:gd name="connsiteX2" fmla="*/ 1071128 w 1071128"/>
                <a:gd name="connsiteY2" fmla="*/ 178525 h 5481557"/>
                <a:gd name="connsiteX3" fmla="*/ 1071128 w 1071128"/>
                <a:gd name="connsiteY3" fmla="*/ 5481557 h 5481557"/>
                <a:gd name="connsiteX4" fmla="*/ 1071128 w 1071128"/>
                <a:gd name="connsiteY4" fmla="*/ 5481557 h 5481557"/>
                <a:gd name="connsiteX5" fmla="*/ 0 w 1071128"/>
                <a:gd name="connsiteY5" fmla="*/ 5481557 h 5481557"/>
                <a:gd name="connsiteX6" fmla="*/ 0 w 1071128"/>
                <a:gd name="connsiteY6" fmla="*/ 5481557 h 5481557"/>
                <a:gd name="connsiteX7" fmla="*/ 0 w 1071128"/>
                <a:gd name="connsiteY7" fmla="*/ 178525 h 5481557"/>
                <a:gd name="connsiteX8" fmla="*/ 178525 w 1071128"/>
                <a:gd name="connsiteY8" fmla="*/ 0 h 548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128" h="5481557">
                  <a:moveTo>
                    <a:pt x="1071128" y="913613"/>
                  </a:moveTo>
                  <a:lnTo>
                    <a:pt x="1071128" y="4567944"/>
                  </a:lnTo>
                  <a:cubicBezTo>
                    <a:pt x="1071128" y="5072519"/>
                    <a:pt x="1055510" y="5481554"/>
                    <a:pt x="1036243" y="5481554"/>
                  </a:cubicBezTo>
                  <a:lnTo>
                    <a:pt x="0" y="5481554"/>
                  </a:lnTo>
                  <a:lnTo>
                    <a:pt x="0" y="548155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6243" y="3"/>
                  </a:lnTo>
                  <a:cubicBezTo>
                    <a:pt x="1055510" y="3"/>
                    <a:pt x="1071128" y="409038"/>
                    <a:pt x="1071128" y="913613"/>
                  </a:cubicBez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63718" rIns="63718" bIns="63719" numCol="1" spcCol="1270" anchor="ctr" anchorCtr="0">
              <a:noAutofit/>
            </a:bodyPr>
            <a:lstStyle/>
            <a:p>
              <a:pPr marL="179388" marR="0" lvl="1" indent="-179388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воспитание ценностных ориентаций на физическое </a:t>
              </a:r>
              <a:r>
                <a:rPr lang="en-US" sz="1800" kern="12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совершенствование личности;</a:t>
              </a:r>
            </a:p>
            <a:p>
              <a:pPr marL="171450" lvl="1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800" kern="1200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46258" y="4490481"/>
              <a:ext cx="1153523" cy="1647890"/>
            </a:xfrm>
            <a:custGeom>
              <a:avLst/>
              <a:gdLst>
                <a:gd name="connsiteX0" fmla="*/ 0 w 1647889"/>
                <a:gd name="connsiteY0" fmla="*/ 0 h 1153522"/>
                <a:gd name="connsiteX1" fmla="*/ 1071128 w 1647889"/>
                <a:gd name="connsiteY1" fmla="*/ 0 h 1153522"/>
                <a:gd name="connsiteX2" fmla="*/ 1647889 w 1647889"/>
                <a:gd name="connsiteY2" fmla="*/ 576761 h 1153522"/>
                <a:gd name="connsiteX3" fmla="*/ 1071128 w 1647889"/>
                <a:gd name="connsiteY3" fmla="*/ 1153522 h 1153522"/>
                <a:gd name="connsiteX4" fmla="*/ 0 w 1647889"/>
                <a:gd name="connsiteY4" fmla="*/ 1153522 h 1153522"/>
                <a:gd name="connsiteX5" fmla="*/ 576761 w 1647889"/>
                <a:gd name="connsiteY5" fmla="*/ 576761 h 1153522"/>
                <a:gd name="connsiteX6" fmla="*/ 0 w 1647889"/>
                <a:gd name="connsiteY6" fmla="*/ 0 h 115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7889" h="1153522">
                  <a:moveTo>
                    <a:pt x="1647888" y="0"/>
                  </a:moveTo>
                  <a:lnTo>
                    <a:pt x="1647888" y="749789"/>
                  </a:lnTo>
                  <a:lnTo>
                    <a:pt x="823945" y="1153522"/>
                  </a:lnTo>
                  <a:lnTo>
                    <a:pt x="1" y="749789"/>
                  </a:lnTo>
                  <a:lnTo>
                    <a:pt x="1" y="0"/>
                  </a:lnTo>
                  <a:lnTo>
                    <a:pt x="823945" y="403733"/>
                  </a:lnTo>
                  <a:lnTo>
                    <a:pt x="1647888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0321" tIns="597081" rIns="20320" bIns="597082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/>
                <a:t>3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885751"/>
            <a:ext cx="2711827" cy="3667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3" y="4691011"/>
            <a:ext cx="2711827" cy="201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8" y="4688859"/>
            <a:ext cx="2680893" cy="2010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6885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" y="55418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Предполагаемые результаты: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611170"/>
              </p:ext>
            </p:extLst>
          </p:nvPr>
        </p:nvGraphicFramePr>
        <p:xfrm>
          <a:off x="539552" y="1044468"/>
          <a:ext cx="822960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5546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способность использовать ЗУН,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endParaRPr lang="ru-RU" b="1" dirty="0"/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3474" y="2365961"/>
            <a:ext cx="8024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Функционально-грамотная личность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9629" y="188640"/>
            <a:ext cx="8267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Функциональная грамотность -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835696" y="3149679"/>
            <a:ext cx="183647" cy="4649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388362" y="3348850"/>
            <a:ext cx="183647" cy="121180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84877" y="3134808"/>
            <a:ext cx="183647" cy="4649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750" y="3835116"/>
            <a:ext cx="3227538" cy="6748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 познающий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19083" y="3835116"/>
            <a:ext cx="3227538" cy="6748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 самостоятельный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6416" y="5136353"/>
            <a:ext cx="3227538" cy="6748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Человек, умеющий жить среди людей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9045"/>
            <a:ext cx="2699792" cy="192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0" y="4919044"/>
            <a:ext cx="2910167" cy="1940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720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овладение ключевыми компетенциями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547"/>
              </p:ext>
            </p:extLst>
          </p:nvPr>
        </p:nvGraphicFramePr>
        <p:xfrm>
          <a:off x="395536" y="1628800"/>
          <a:ext cx="835292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Общекультурная</a:t>
                      </a:r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Учебно-познавательная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</a:p>
                    <a:p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Социальная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Личностная</a:t>
                      </a:r>
                      <a:endParaRPr lang="ru-RU" sz="1600" dirty="0"/>
                    </a:p>
                    <a:p>
                      <a:endParaRPr lang="ru-RU" sz="16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Познание культурно-исторических основ физической культуры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Познание основ физического развития с целью формирования духовно богатой и физически здоровой личности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Владение разными видами информации, умение вести дискуссию по проблемам спорта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Владениями  современными требованиями к научной организации труда и отдыха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Владение приемами самореализации, личное и жизненное самоопределение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значения систематических занятий для улучшения здоровья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Приобретение необходимых знаний для занятий  физической культурой и спортом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Умение анализировать и  оценивать деятельность друзей, одноклассников</a:t>
                      </a:r>
                    </a:p>
                    <a:p>
                      <a:endParaRPr lang="ru-RU" sz="1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Понимание пользы занятий физическими упражнениями для повышения работоспособ-ности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Владение приемами личностного самовыражения и саморазвития, умение контролировать физическое состояние организма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36042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7719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 </a:t>
            </a:r>
            <a:b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и организация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50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43908"/>
            <a:ext cx="8229600" cy="10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970863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9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76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 этап</a:t>
            </a:r>
            <a:b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Практический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78171"/>
              </p:ext>
            </p:extLst>
          </p:nvPr>
        </p:nvGraphicFramePr>
        <p:xfrm>
          <a:off x="457200" y="1196752"/>
          <a:ext cx="822960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173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85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6050"/>
          </a:xfrm>
        </p:spPr>
        <p:txBody>
          <a:bodyPr>
            <a:noAutofit/>
          </a:bodyPr>
          <a:lstStyle/>
          <a:p>
            <a:r>
              <a:rPr lang="ru-RU" sz="3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sz="3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задания: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559" y="389504"/>
            <a:ext cx="6948264" cy="955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 indent="-11430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 1: "Знание"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Назовите способы опорных прыжков.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Расскажите, к какому разделу относятся прыжки? Каким способом выполняются?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Назовите спортивный инвентарь, используемый для опорных прыжков.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3559" y="1368155"/>
            <a:ext cx="6947555" cy="1141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Уровень 2: "Понимание" 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Какое влияние оказывают прыжки на организм?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Изложите фазы опорных прыжков.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Чем отличается опорные прыжки от прыжков в высоту, длину?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Опишите последовательность всех фаз.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2524030"/>
            <a:ext cx="6952268" cy="11391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 3: "Применение"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 позволяет прыжку быть опорным? Выполнить опорный прыжок.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Какие физические качества применяются в опорных прыжках?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 вы соблюдаете при выполнении прыжков?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Можно ли усложнить прыжок и каким элементом?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23728" y="3688551"/>
            <a:ext cx="6947555" cy="9103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 4: "Анализ"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Какие фазы прыжка выполняются легче и почему?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Были ли сложности при выполнении перехода через снаряд?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 необходимо выполнять подготовительные упражнения?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3559" y="4599822"/>
            <a:ext cx="6952268" cy="109580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 5: "Синтез"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Почему прыжок называется опорным?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Предложите свой вариант опорного прыжка.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Представьте,   что   нет   средства   для   отталкивания.   Изменится   ли и как   </a:t>
            </a:r>
          </a:p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способ выполнения прыжка?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8" t="9197" r="10330" b="5419"/>
          <a:stretch/>
        </p:blipFill>
        <p:spPr>
          <a:xfrm>
            <a:off x="7092280" y="399381"/>
            <a:ext cx="1966218" cy="211042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84132" y="5695625"/>
            <a:ext cx="6947554" cy="114003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Уровень 6: "Оценка"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Предложите способ замены сложной части упражнения;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Приведите пример использования на практике, в жизни;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Выполните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взаимооценку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опорного прыжка; 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Изложите информацию в виде схем.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9" t="9050" r="17172" b="17451"/>
          <a:stretch/>
        </p:blipFill>
        <p:spPr>
          <a:xfrm>
            <a:off x="84132" y="2542571"/>
            <a:ext cx="2016224" cy="202448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6" t="20656" r="35482" b="8123"/>
          <a:stretch/>
        </p:blipFill>
        <p:spPr>
          <a:xfrm>
            <a:off x="7069380" y="4648702"/>
            <a:ext cx="1989117" cy="21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55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962</Words>
  <Application>Microsoft Office PowerPoint</Application>
  <PresentationFormat>Экран (4:3)</PresentationFormat>
  <Paragraphs>130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средняя общеобразовательная школа №3  города Кузнецка</vt:lpstr>
      <vt:lpstr>Презентация PowerPoint</vt:lpstr>
      <vt:lpstr>Задачи проекта:</vt:lpstr>
      <vt:lpstr>Предполагаемые результаты:</vt:lpstr>
      <vt:lpstr> способность использовать ЗУН,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vt:lpstr>
      <vt:lpstr>Функциональная грамотность – овладение ключевыми компетенциями </vt:lpstr>
      <vt:lpstr>1 этап  Планирование и организация</vt:lpstr>
      <vt:lpstr>2 этап  Практический </vt:lpstr>
      <vt:lpstr>Разноуровневые задания:</vt:lpstr>
      <vt:lpstr>Методика мониторинговых исследований физического развития и физической подготовленности обучающихся.</vt:lpstr>
      <vt:lpstr>3 этап  Результаты проекта</vt:lpstr>
      <vt:lpstr>Участие в конкурсах </vt:lpstr>
      <vt:lpstr>Участие в конкурсах </vt:lpstr>
      <vt:lpstr>В процессе реализации данного проекта обучающиеся научились:</vt:lpstr>
      <vt:lpstr>В процессе реализации данного проекта обучающиеся получили возможность научиться: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общеобразовательная школа №3 города Кузнецка</dc:title>
  <dc:creator>User</dc:creator>
  <cp:lastModifiedBy>Пользователь</cp:lastModifiedBy>
  <cp:revision>68</cp:revision>
  <dcterms:created xsi:type="dcterms:W3CDTF">2020-11-06T10:48:46Z</dcterms:created>
  <dcterms:modified xsi:type="dcterms:W3CDTF">2020-11-25T11:57:15Z</dcterms:modified>
</cp:coreProperties>
</file>